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1"/>
  </p:notesMasterIdLst>
  <p:sldIdLst>
    <p:sldId id="256" r:id="rId2"/>
    <p:sldId id="268" r:id="rId3"/>
    <p:sldId id="257" r:id="rId4"/>
    <p:sldId id="266" r:id="rId5"/>
    <p:sldId id="258" r:id="rId6"/>
    <p:sldId id="259" r:id="rId7"/>
    <p:sldId id="269" r:id="rId8"/>
    <p:sldId id="263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5878"/>
  </p:normalViewPr>
  <p:slideViewPr>
    <p:cSldViewPr snapToGrid="0" snapToObjects="1">
      <p:cViewPr>
        <p:scale>
          <a:sx n="110" d="100"/>
          <a:sy n="110" d="100"/>
        </p:scale>
        <p:origin x="3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0E98A-A735-3C4D-B643-EC538BBEB006}" type="datetimeFigureOut">
              <a:rPr lang="es-US" smtClean="0"/>
              <a:t>8/26/22</a:t>
            </a:fld>
            <a:endParaRPr lang="es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D5F82-101B-2241-8122-3337A328D5F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8603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Existimos como iglesia para dar a conocer el ministerio de la reconciliación. 2 Co. 5: 18-20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D5F82-101B-2241-8122-3337A328D5F6}" type="slidenum">
              <a:rPr lang="es-US" smtClean="0"/>
              <a:t>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7963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8/26/22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4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8/26/22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0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8/26/22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7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8/26/22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3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8/26/22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9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8/26/22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9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8/26/22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8/26/22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9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8/26/22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9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8/26/22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0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8/26/22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4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8/26/22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9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C617973E-F3AA-5A49-BAC2-5E5866B6FE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424" r="2" b="11461"/>
          <a:stretch/>
        </p:blipFill>
        <p:spPr>
          <a:xfrm>
            <a:off x="-117817" y="0"/>
            <a:ext cx="896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32851-EB81-884E-B052-DE055415A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6719" y="1096700"/>
            <a:ext cx="6688611" cy="2606040"/>
          </a:xfrm>
        </p:spPr>
        <p:txBody>
          <a:bodyPr anchor="ctr">
            <a:normAutofit/>
          </a:bodyPr>
          <a:lstStyle/>
          <a:p>
            <a:r>
              <a:rPr lang="en-US" dirty="0"/>
              <a:t>LA ORACION: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64322-EA11-5D4A-B7B3-1DB095E34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4542" y="4299384"/>
            <a:ext cx="3619257" cy="1961972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COLUMNA VERTEBRAL EN EL AVANCE MISIONERO</a:t>
            </a:r>
          </a:p>
        </p:txBody>
      </p:sp>
    </p:spTree>
    <p:extLst>
      <p:ext uri="{BB962C8B-B14F-4D97-AF65-F5344CB8AC3E}">
        <p14:creationId xmlns:p14="http://schemas.microsoft.com/office/powerpoint/2010/main" val="22979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281A6-B97D-5D49-B4E7-7FB79D97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S" dirty="0"/>
              <a:t>“DIOS HACE TODO A TRAVES DE LA ORACION Y NADA SIN ELLA.”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48C132-C748-7244-AF68-25589DCB8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John Wesley (1703-1791)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EE24FC-242A-3046-92C9-70B2678EE5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US" dirty="0"/>
              <a:t>Estamos aquí por un propósito sobrenatural, y solo se sostiene en lo sobrenatural por medio de la ORACION.</a:t>
            </a:r>
          </a:p>
          <a:p>
            <a:r>
              <a:rPr lang="es-US" dirty="0"/>
              <a:t>1 Tesalonicenses 5:17, Efesios 6:18, Apocalipsis 5:8</a:t>
            </a:r>
          </a:p>
          <a:p>
            <a:r>
              <a:rPr lang="es-US" dirty="0"/>
              <a:t>Al orar demostramos dependencia en Dios y es la oración la que nos moviliza a la acción.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B4D2CAD-49B5-3E4E-8F1A-F03140383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539867"/>
            <a:ext cx="5183188" cy="823912"/>
          </a:xfrm>
        </p:spPr>
        <p:txBody>
          <a:bodyPr/>
          <a:lstStyle/>
          <a:p>
            <a:r>
              <a:rPr lang="es-US" dirty="0"/>
              <a:t>ORACION EN LAS MISIONES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EF7915-4751-FC47-9A31-EF07BCA4E4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387751"/>
            <a:ext cx="5183188" cy="3234922"/>
          </a:xfrm>
        </p:spPr>
        <p:txBody>
          <a:bodyPr>
            <a:normAutofit lnSpcReduction="10000"/>
          </a:bodyPr>
          <a:lstStyle/>
          <a:p>
            <a:r>
              <a:rPr lang="es-US" dirty="0"/>
              <a:t>Oración es adoración.  Lucas 11: 2ª</a:t>
            </a:r>
          </a:p>
          <a:p>
            <a:r>
              <a:rPr lang="es-US" dirty="0"/>
              <a:t>Oración es dependencia y provisión. Lc.11: 2b-3</a:t>
            </a:r>
          </a:p>
          <a:p>
            <a:r>
              <a:rPr lang="es-US" dirty="0"/>
              <a:t>Oración es perdón y protección. </a:t>
            </a:r>
            <a:r>
              <a:rPr lang="es-US" dirty="0" err="1"/>
              <a:t>Lc</a:t>
            </a:r>
            <a:r>
              <a:rPr lang="es-US" dirty="0"/>
              <a:t>. 11:4</a:t>
            </a:r>
          </a:p>
          <a:p>
            <a:r>
              <a:rPr lang="es-US" dirty="0"/>
              <a:t>Oración es </a:t>
            </a:r>
            <a:r>
              <a:rPr lang="es-US" dirty="0" err="1"/>
              <a:t>guianza</a:t>
            </a:r>
            <a:r>
              <a:rPr lang="es-US" dirty="0"/>
              <a:t>. </a:t>
            </a:r>
          </a:p>
          <a:p>
            <a:r>
              <a:rPr lang="es-US" dirty="0"/>
              <a:t>Oración es un arma de guerra. Efesios 6:12, 2 Co. 10: 4-5</a:t>
            </a:r>
          </a:p>
          <a:p>
            <a:r>
              <a:rPr lang="es-US" dirty="0"/>
              <a:t>Oración es principio de unidad. Mt. 6:6</a:t>
            </a:r>
          </a:p>
        </p:txBody>
      </p:sp>
    </p:spTree>
    <p:extLst>
      <p:ext uri="{BB962C8B-B14F-4D97-AF65-F5344CB8AC3E}">
        <p14:creationId xmlns:p14="http://schemas.microsoft.com/office/powerpoint/2010/main" val="245022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lying on the ground&#10;&#10;Description automatically generated with low confidence">
            <a:extLst>
              <a:ext uri="{FF2B5EF4-FFF2-40B4-BE49-F238E27FC236}">
                <a16:creationId xmlns:a16="http://schemas.microsoft.com/office/drawing/2014/main" id="{BE04DA5D-1EB0-704B-A9E8-7174EB2F8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52" t="7796" r="6268" b="64880"/>
          <a:stretch/>
        </p:blipFill>
        <p:spPr>
          <a:xfrm>
            <a:off x="30125" y="1000126"/>
            <a:ext cx="12186652" cy="5343524"/>
          </a:xfrm>
        </p:spPr>
      </p:pic>
    </p:spTree>
    <p:extLst>
      <p:ext uri="{BB962C8B-B14F-4D97-AF65-F5344CB8AC3E}">
        <p14:creationId xmlns:p14="http://schemas.microsoft.com/office/powerpoint/2010/main" val="219899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person lying on the ground&#10;&#10;Description automatically generated with low confidence">
            <a:extLst>
              <a:ext uri="{FF2B5EF4-FFF2-40B4-BE49-F238E27FC236}">
                <a16:creationId xmlns:a16="http://schemas.microsoft.com/office/drawing/2014/main" id="{894153A6-7509-D44C-A3A2-D9057477C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500" t="36858" r="3909" b="34040"/>
          <a:stretch/>
        </p:blipFill>
        <p:spPr>
          <a:xfrm>
            <a:off x="117231" y="140676"/>
            <a:ext cx="11430000" cy="6717323"/>
          </a:xfrm>
        </p:spPr>
      </p:pic>
    </p:spTree>
    <p:extLst>
      <p:ext uri="{BB962C8B-B14F-4D97-AF65-F5344CB8AC3E}">
        <p14:creationId xmlns:p14="http://schemas.microsoft.com/office/powerpoint/2010/main" val="2804818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114A-5957-6E49-AB03-8FE5FAE0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05" y="140677"/>
            <a:ext cx="11206196" cy="1735016"/>
          </a:xfrm>
        </p:spPr>
        <p:txBody>
          <a:bodyPr>
            <a:normAutofit/>
          </a:bodyPr>
          <a:lstStyle/>
          <a:p>
            <a:r>
              <a:rPr lang="en-US" sz="3600" dirty="0"/>
              <a:t>Hoy Dios seta </a:t>
            </a:r>
            <a:r>
              <a:rPr lang="en-US" sz="3600" dirty="0" err="1"/>
              <a:t>buscando</a:t>
            </a:r>
            <a:r>
              <a:rPr lang="en-US" sz="3600" dirty="0"/>
              <a:t> </a:t>
            </a:r>
            <a:r>
              <a:rPr lang="en-US" sz="3600" dirty="0" err="1"/>
              <a:t>intercesores</a:t>
            </a:r>
            <a:r>
              <a:rPr lang="en-US" sz="3600" dirty="0"/>
              <a:t>, al </a:t>
            </a:r>
            <a:r>
              <a:rPr lang="en-US" sz="3600" dirty="0" err="1"/>
              <a:t>igual</a:t>
            </a:r>
            <a:r>
              <a:rPr lang="en-US" sz="3600" dirty="0"/>
              <a:t> que </a:t>
            </a:r>
            <a:r>
              <a:rPr lang="en-US" sz="3600" dirty="0" err="1"/>
              <a:t>en</a:t>
            </a:r>
            <a:r>
              <a:rPr lang="en-US" sz="3600" dirty="0"/>
              <a:t> el </a:t>
            </a:r>
            <a:r>
              <a:rPr lang="en-US" sz="3600" dirty="0" err="1"/>
              <a:t>tiempo</a:t>
            </a:r>
            <a:r>
              <a:rPr lang="en-US" sz="3600" dirty="0"/>
              <a:t> de Ezequiel. Ezequiel </a:t>
            </a:r>
            <a:r>
              <a:rPr lang="en-US" dirty="0"/>
              <a:t>22:30 </a:t>
            </a:r>
          </a:p>
        </p:txBody>
      </p:sp>
      <p:pic>
        <p:nvPicPr>
          <p:cNvPr id="5" name="Content Placeholder 4" descr="A picture containing text, screenshot, newspaper&#10;&#10;Description automatically generated">
            <a:extLst>
              <a:ext uri="{FF2B5EF4-FFF2-40B4-BE49-F238E27FC236}">
                <a16:creationId xmlns:a16="http://schemas.microsoft.com/office/drawing/2014/main" id="{7E7D2F63-39A2-2744-B294-AB8F5A085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40" t="7405" r="5975" b="67578"/>
          <a:stretch/>
        </p:blipFill>
        <p:spPr>
          <a:xfrm>
            <a:off x="0" y="1690687"/>
            <a:ext cx="12044396" cy="4802187"/>
          </a:xfrm>
        </p:spPr>
      </p:pic>
    </p:spTree>
    <p:extLst>
      <p:ext uri="{BB962C8B-B14F-4D97-AF65-F5344CB8AC3E}">
        <p14:creationId xmlns:p14="http://schemas.microsoft.com/office/powerpoint/2010/main" val="290764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map&#10;&#10;Description automatically generated">
            <a:extLst>
              <a:ext uri="{FF2B5EF4-FFF2-40B4-BE49-F238E27FC236}">
                <a16:creationId xmlns:a16="http://schemas.microsoft.com/office/drawing/2014/main" id="{33EC55EE-E5D7-AB4E-A932-C2144753C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73" b="57058"/>
          <a:stretch/>
        </p:blipFill>
        <p:spPr>
          <a:xfrm>
            <a:off x="20" y="357188"/>
            <a:ext cx="12191980" cy="612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0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C1E471-6D0C-7444-9E88-082D9925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0880" cy="1325563"/>
          </a:xfrm>
        </p:spPr>
        <p:txBody>
          <a:bodyPr>
            <a:normAutofit/>
          </a:bodyPr>
          <a:lstStyle/>
          <a:p>
            <a:r>
              <a:rPr lang="es-US" dirty="0"/>
              <a:t>ENSEÑAR A AMAR LA ORACION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9B2A6-C7FD-4D47-B3CD-1726BAAB20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US" sz="3200" dirty="0"/>
              <a:t>“Una iglesia unida que ora, es el peor problema para el infierno.  Es por eso que Satanás busca destruirnos y evitar que oremos. </a:t>
            </a:r>
          </a:p>
          <a:p>
            <a:pPr marL="0" indent="0">
              <a:buNone/>
            </a:pPr>
            <a:r>
              <a:rPr lang="es-US" sz="3200" dirty="0"/>
              <a:t>VAMOS A DARLE LUGAR?”</a:t>
            </a:r>
          </a:p>
          <a:p>
            <a:pPr marL="0" indent="0">
              <a:buNone/>
            </a:pPr>
            <a:r>
              <a:rPr lang="es-US" sz="3200" dirty="0"/>
              <a:t>Leonard </a:t>
            </a:r>
            <a:r>
              <a:rPr lang="es-US" sz="3200" dirty="0" err="1"/>
              <a:t>Ravenhill</a:t>
            </a:r>
            <a:r>
              <a:rPr lang="es-US" sz="3200" dirty="0"/>
              <a:t> (1907-1994)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4F765C-D71F-F54B-9DA7-6FA292920F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sz="3200" dirty="0"/>
              <a:t>“He visto a muchos hombres trabajar sin orar, pero nunca he visto uno que haya orado y no haya trabajado.”</a:t>
            </a:r>
          </a:p>
          <a:p>
            <a:pPr marL="0" indent="0">
              <a:buNone/>
            </a:pPr>
            <a:r>
              <a:rPr lang="es-US" sz="3200" dirty="0"/>
              <a:t>Hudson Taylor (1832-1905)</a:t>
            </a:r>
          </a:p>
        </p:txBody>
      </p:sp>
    </p:spTree>
    <p:extLst>
      <p:ext uri="{BB962C8B-B14F-4D97-AF65-F5344CB8AC3E}">
        <p14:creationId xmlns:p14="http://schemas.microsoft.com/office/powerpoint/2010/main" val="419393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79E46D28-E11F-2E47-923F-460447321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639" b="42597"/>
          <a:stretch/>
        </p:blipFill>
        <p:spPr>
          <a:xfrm>
            <a:off x="613458" y="65444"/>
            <a:ext cx="10417215" cy="6659447"/>
          </a:xfrm>
        </p:spPr>
      </p:pic>
    </p:spTree>
    <p:extLst>
      <p:ext uri="{BB962C8B-B14F-4D97-AF65-F5344CB8AC3E}">
        <p14:creationId xmlns:p14="http://schemas.microsoft.com/office/powerpoint/2010/main" val="2662391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953E-8221-634D-8B2A-6913516A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age of a newspaper&#10;&#10;Description automatically generated with low confidence">
            <a:extLst>
              <a:ext uri="{FF2B5EF4-FFF2-40B4-BE49-F238E27FC236}">
                <a16:creationId xmlns:a16="http://schemas.microsoft.com/office/drawing/2014/main" id="{8C4FA291-FF01-0142-B1CB-E62E658BE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173" t="7172" b="77026"/>
          <a:stretch/>
        </p:blipFill>
        <p:spPr>
          <a:xfrm>
            <a:off x="0" y="232819"/>
            <a:ext cx="4283055" cy="3059723"/>
          </a:xfrm>
        </p:spPr>
      </p:pic>
      <p:pic>
        <p:nvPicPr>
          <p:cNvPr id="8" name="Content Placeholder 4" descr="A page of a newspaper&#10;&#10;Description automatically generated with low confidence">
            <a:extLst>
              <a:ext uri="{FF2B5EF4-FFF2-40B4-BE49-F238E27FC236}">
                <a16:creationId xmlns:a16="http://schemas.microsoft.com/office/drawing/2014/main" id="{9F29EBA8-A27F-A747-A19C-96E20CD5E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19" t="23340" b="40594"/>
          <a:stretch/>
        </p:blipFill>
        <p:spPr>
          <a:xfrm>
            <a:off x="3895229" y="185737"/>
            <a:ext cx="4294762" cy="5992325"/>
          </a:xfrm>
          <a:prstGeom prst="rect">
            <a:avLst/>
          </a:prstGeom>
        </p:spPr>
      </p:pic>
      <p:pic>
        <p:nvPicPr>
          <p:cNvPr id="9" name="Content Placeholder 4" descr="A page of a newspaper&#10;&#10;Description automatically generated with low confidence">
            <a:extLst>
              <a:ext uri="{FF2B5EF4-FFF2-40B4-BE49-F238E27FC236}">
                <a16:creationId xmlns:a16="http://schemas.microsoft.com/office/drawing/2014/main" id="{FC2CF334-DC56-3049-8495-E8072E22D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19" t="59220" r="3671" b="7792"/>
          <a:stretch/>
        </p:blipFill>
        <p:spPr>
          <a:xfrm>
            <a:off x="7673350" y="185738"/>
            <a:ext cx="4283055" cy="58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2255"/>
      </p:ext>
    </p:extLst>
  </p:cSld>
  <p:clrMapOvr>
    <a:masterClrMapping/>
  </p:clrMapOvr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244</Words>
  <Application>Microsoft Macintosh PowerPoint</Application>
  <PresentationFormat>Panorámica</PresentationFormat>
  <Paragraphs>23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Aharoni</vt:lpstr>
      <vt:lpstr>Arial</vt:lpstr>
      <vt:lpstr>Avenir Next LT Pro</vt:lpstr>
      <vt:lpstr>Calibri</vt:lpstr>
      <vt:lpstr>FadeVTI</vt:lpstr>
      <vt:lpstr>LA ORACION: </vt:lpstr>
      <vt:lpstr>“DIOS HACE TODO A TRAVES DE LA ORACION Y NADA SIN ELLA.”</vt:lpstr>
      <vt:lpstr>Presentación de PowerPoint</vt:lpstr>
      <vt:lpstr>Presentación de PowerPoint</vt:lpstr>
      <vt:lpstr>Hoy Dios seta buscando intercesores, al igual que en el tiempo de Ezequiel. Ezequiel 22:30 </vt:lpstr>
      <vt:lpstr>Presentación de PowerPoint</vt:lpstr>
      <vt:lpstr>ENSEÑAR A AMAR LA ORACION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Guillermo Mangieri</dc:creator>
  <cp:lastModifiedBy>Fanny J. Chavez Mangieri</cp:lastModifiedBy>
  <cp:revision>4</cp:revision>
  <dcterms:created xsi:type="dcterms:W3CDTF">2022-03-10T03:29:56Z</dcterms:created>
  <dcterms:modified xsi:type="dcterms:W3CDTF">2022-08-27T04:27:24Z</dcterms:modified>
</cp:coreProperties>
</file>