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7"/>
  </p:notesMasterIdLst>
  <p:sldIdLst>
    <p:sldId id="723" r:id="rId5"/>
    <p:sldId id="678" r:id="rId6"/>
    <p:sldId id="721" r:id="rId7"/>
    <p:sldId id="626" r:id="rId8"/>
    <p:sldId id="722" r:id="rId9"/>
    <p:sldId id="736" r:id="rId10"/>
    <p:sldId id="737" r:id="rId11"/>
    <p:sldId id="729" r:id="rId12"/>
    <p:sldId id="725" r:id="rId13"/>
    <p:sldId id="726" r:id="rId14"/>
    <p:sldId id="724" r:id="rId15"/>
    <p:sldId id="728" r:id="rId16"/>
    <p:sldId id="730" r:id="rId17"/>
    <p:sldId id="734" r:id="rId18"/>
    <p:sldId id="733" r:id="rId19"/>
    <p:sldId id="731" r:id="rId20"/>
    <p:sldId id="735" r:id="rId21"/>
    <p:sldId id="738" r:id="rId22"/>
    <p:sldId id="739" r:id="rId23"/>
    <p:sldId id="727" r:id="rId24"/>
    <p:sldId id="709" r:id="rId25"/>
    <p:sldId id="716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C2E7"/>
    <a:srgbClr val="FFFFFF"/>
    <a:srgbClr val="7A9A01"/>
    <a:srgbClr val="1D4F91"/>
    <a:srgbClr val="4A7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6260"/>
  </p:normalViewPr>
  <p:slideViewPr>
    <p:cSldViewPr snapToGrid="0">
      <p:cViewPr varScale="1">
        <p:scale>
          <a:sx n="93" d="100"/>
          <a:sy n="93" d="100"/>
        </p:scale>
        <p:origin x="216" y="2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924C4-8C06-5E43-B20A-1361D59A8399}" type="datetimeFigureOut">
              <a:rPr lang="en-US" smtClean="0"/>
              <a:t>2/25/22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8D1D6-8898-A143-93CE-38A8A7EE244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8D1D6-8898-A143-93CE-38A8A7EE24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89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8D1D6-8898-A143-93CE-38A8A7EE24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99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8D1D6-8898-A143-93CE-38A8A7EE24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0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8D1D6-8898-A143-93CE-38A8A7EE24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68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8D1D6-8898-A143-93CE-38A8A7EE24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83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8D1D6-8898-A143-93CE-38A8A7EE24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6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5"/>
          <a:stretch/>
        </p:blipFill>
        <p:spPr>
          <a:xfrm>
            <a:off x="0" y="-94672"/>
            <a:ext cx="12237026" cy="69526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424" y="612255"/>
            <a:ext cx="3475263" cy="2034078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9177252" y="2826326"/>
            <a:ext cx="305977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9177252" y="2945476"/>
            <a:ext cx="3059774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9177252" y="3064626"/>
            <a:ext cx="3059774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39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39788" y="2057400"/>
            <a:ext cx="393223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305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38200" y="1332879"/>
            <a:ext cx="10515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28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41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3176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660073" y="1659285"/>
            <a:ext cx="64174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Partnering</a:t>
            </a:r>
            <a:r>
              <a:rPr lang="en-US" sz="3200" b="1" i="0" baseline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 with churches to empower limitless missionary teams who are making disciples and multiplying churches among unreached peoples and places for the glory of God. </a:t>
            </a:r>
            <a:endParaRPr lang="en-US" sz="3200" b="1" i="0">
              <a:solidFill>
                <a:schemeClr val="tx2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2477193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014452" y="0"/>
            <a:ext cx="26323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94661" y="0"/>
            <a:ext cx="26323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5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82" b="15624"/>
          <a:stretch/>
        </p:blipFill>
        <p:spPr>
          <a:xfrm>
            <a:off x="0" y="-665018"/>
            <a:ext cx="12192000" cy="7523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6" y="2407804"/>
            <a:ext cx="3475263" cy="2034078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-16626" y="4621875"/>
            <a:ext cx="374134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-16626" y="4741025"/>
            <a:ext cx="374134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-16626" y="4860175"/>
            <a:ext cx="3741345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94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7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38200" y="1332879"/>
            <a:ext cx="10515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44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 i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38200" y="1332879"/>
            <a:ext cx="10515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484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38200" y="1332879"/>
            <a:ext cx="10515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3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838200" y="1332879"/>
            <a:ext cx="10515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08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1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39788" y="2057400"/>
            <a:ext cx="3932237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36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01047"/>
            <a:ext cx="12192000" cy="556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47" y="6370438"/>
            <a:ext cx="2116977" cy="42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3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1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1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2.0/" TargetMode="External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husseinabdallah/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850226-3901-9A4B-9430-3B6C7A5DA6E6}"/>
              </a:ext>
            </a:extLst>
          </p:cNvPr>
          <p:cNvSpPr txBox="1"/>
          <p:nvPr/>
        </p:nvSpPr>
        <p:spPr>
          <a:xfrm>
            <a:off x="7710137" y="113253"/>
            <a:ext cx="4024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dirty="0">
                <a:solidFill>
                  <a:srgbClr val="1A1A1A"/>
                </a:solidFill>
                <a:effectLst/>
                <a:latin typeface="-apple-system"/>
              </a:rPr>
              <a:t>Wat </a:t>
            </a:r>
            <a:r>
              <a:rPr lang="en-US" sz="1400" b="0" i="0" u="none" strike="noStrike" dirty="0" err="1">
                <a:solidFill>
                  <a:srgbClr val="1A1A1A"/>
                </a:solidFill>
                <a:effectLst/>
                <a:latin typeface="-apple-system"/>
              </a:rPr>
              <a:t>Aham</a:t>
            </a:r>
            <a:r>
              <a:rPr lang="en-US" sz="1400" b="0" i="0" u="none" strike="noStrike" dirty="0">
                <a:solidFill>
                  <a:srgbClr val="1A1A1A"/>
                </a:solidFill>
                <a:effectLst/>
                <a:latin typeface="-apple-system"/>
              </a:rPr>
              <a:t> in </a:t>
            </a:r>
            <a:r>
              <a:rPr lang="en-US" sz="1400" b="0" i="0" u="none" strike="noStrike" dirty="0" err="1">
                <a:solidFill>
                  <a:srgbClr val="1A1A1A"/>
                </a:solidFill>
                <a:effectLst/>
                <a:latin typeface="-apple-system"/>
              </a:rPr>
              <a:t>Louangphrabang</a:t>
            </a:r>
            <a:r>
              <a:rPr lang="en-US" sz="1400" b="0" i="0" u="none" strike="noStrike" dirty="0">
                <a:solidFill>
                  <a:srgbClr val="1A1A1A"/>
                </a:solidFill>
                <a:effectLst/>
                <a:latin typeface="-apple-system"/>
              </a:rPr>
              <a:t>, Laos.</a:t>
            </a:r>
          </a:p>
          <a:p>
            <a:pPr algn="l"/>
            <a:r>
              <a:rPr lang="en-US" sz="1400" b="0" i="1" u="none" strike="noStrike" dirty="0">
                <a:solidFill>
                  <a:srgbClr val="999999"/>
                </a:solidFill>
                <a:effectLst/>
                <a:latin typeface="-apple-system"/>
              </a:rPr>
              <a:t>© </a:t>
            </a:r>
            <a:r>
              <a:rPr lang="en-US" sz="1400" b="0" i="1" u="none" strike="noStrike" dirty="0" err="1">
                <a:solidFill>
                  <a:srgbClr val="999999"/>
                </a:solidFill>
                <a:effectLst/>
                <a:latin typeface="-apple-system"/>
              </a:rPr>
              <a:t>Khoroshunova</a:t>
            </a:r>
            <a:r>
              <a:rPr lang="en-US" sz="1400" b="0" i="1" u="none" strike="noStrike" dirty="0">
                <a:solidFill>
                  <a:srgbClr val="999999"/>
                </a:solidFill>
                <a:effectLst/>
                <a:latin typeface="-apple-system"/>
              </a:rPr>
              <a:t> Olga/</a:t>
            </a:r>
            <a:r>
              <a:rPr lang="en-US" sz="1400" b="0" i="1" u="none" strike="noStrike" dirty="0" err="1">
                <a:solidFill>
                  <a:srgbClr val="999999"/>
                </a:solidFill>
                <a:effectLst/>
                <a:latin typeface="-apple-system"/>
              </a:rPr>
              <a:t>Shutterstock.com</a:t>
            </a:r>
            <a:endParaRPr lang="en-US" sz="1400" b="0" i="1" u="none" strike="noStrike" dirty="0">
              <a:solidFill>
                <a:srgbClr val="999999"/>
              </a:solidFill>
              <a:effectLst/>
              <a:latin typeface="-apple-syste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6B97C-C3C3-5749-A1F5-1874CD905EE5}"/>
              </a:ext>
            </a:extLst>
          </p:cNvPr>
          <p:cNvSpPr txBox="1"/>
          <p:nvPr/>
        </p:nvSpPr>
        <p:spPr>
          <a:xfrm>
            <a:off x="7115498" y="1002448"/>
            <a:ext cx="572766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5BC2E7"/>
                </a:solidFill>
              </a:rPr>
              <a:t>Red de </a:t>
            </a:r>
            <a:r>
              <a:rPr lang="en-US" sz="4000" b="1" i="1" dirty="0" err="1">
                <a:solidFill>
                  <a:srgbClr val="5BC2E7"/>
                </a:solidFill>
              </a:rPr>
              <a:t>Orac</a:t>
            </a:r>
            <a:r>
              <a:rPr lang="en-US" sz="4000" b="1" i="1" dirty="0" err="1">
                <a:solidFill>
                  <a:srgbClr val="5BC2E7"/>
                </a:solidFill>
                <a:latin typeface="+mj-lt"/>
              </a:rPr>
              <a:t>ió</a:t>
            </a:r>
            <a:r>
              <a:rPr lang="en-US" sz="4000" b="1" i="1" dirty="0" err="1">
                <a:solidFill>
                  <a:srgbClr val="5BC2E7"/>
                </a:solidFill>
              </a:rPr>
              <a:t>n</a:t>
            </a:r>
            <a:r>
              <a:rPr lang="en-US" sz="4000" b="1" i="1" dirty="0">
                <a:solidFill>
                  <a:srgbClr val="5BC2E7"/>
                </a:solidFill>
              </a:rPr>
              <a:t> </a:t>
            </a:r>
          </a:p>
          <a:p>
            <a:pPr algn="ctr"/>
            <a:r>
              <a:rPr lang="en-US" sz="4000" b="1" i="1" dirty="0">
                <a:solidFill>
                  <a:srgbClr val="5BC2E7"/>
                </a:solidFill>
              </a:rPr>
              <a:t>Por los </a:t>
            </a:r>
          </a:p>
          <a:p>
            <a:pPr algn="ctr"/>
            <a:r>
              <a:rPr lang="en-US" sz="4000" b="1" i="1" dirty="0">
                <a:solidFill>
                  <a:srgbClr val="5BC2E7"/>
                </a:solidFill>
              </a:rPr>
              <a:t>No </a:t>
            </a:r>
            <a:r>
              <a:rPr lang="en-US" sz="4000" b="1" i="1" dirty="0" err="1">
                <a:solidFill>
                  <a:srgbClr val="5BC2E7"/>
                </a:solidFill>
              </a:rPr>
              <a:t>Alcanzados</a:t>
            </a:r>
            <a:endParaRPr lang="en-US" sz="4000" b="1" i="1" dirty="0">
              <a:solidFill>
                <a:srgbClr val="5BC2E7"/>
              </a:solidFill>
            </a:endParaRPr>
          </a:p>
          <a:p>
            <a:pPr algn="ctr"/>
            <a:endParaRPr lang="en-US" sz="4000" b="1" i="1" dirty="0">
              <a:solidFill>
                <a:srgbClr val="5BC2E7"/>
              </a:solidFill>
            </a:endParaRPr>
          </a:p>
          <a:p>
            <a:pPr algn="ctr"/>
            <a:r>
              <a:rPr lang="es-ES" sz="8000" b="1" dirty="0">
                <a:solidFill>
                  <a:srgbClr val="5BC2E7"/>
                </a:solidFill>
              </a:rPr>
              <a:t>LAOS</a:t>
            </a:r>
            <a:endParaRPr lang="en-US" sz="2400" dirty="0">
              <a:solidFill>
                <a:srgbClr val="5BC2E7"/>
              </a:solidFill>
            </a:endParaRPr>
          </a:p>
          <a:p>
            <a:pPr algn="ctr"/>
            <a:endParaRPr lang="en-US" sz="2800" b="1" dirty="0">
              <a:solidFill>
                <a:srgbClr val="5BC2E7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57A575-52E2-5848-ACB3-8A6DFBF86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2" t="10909" r="7859" b="32095"/>
          <a:stretch/>
        </p:blipFill>
        <p:spPr>
          <a:xfrm>
            <a:off x="9102430" y="5111226"/>
            <a:ext cx="2098354" cy="115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2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8DEF7-463E-164D-AFE0-32F1AA3A0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Oremos</a:t>
            </a:r>
            <a:r>
              <a:rPr lang="en-US" sz="2800" dirty="0"/>
              <a:t> para que los Alu </a:t>
            </a:r>
            <a:r>
              <a:rPr lang="en-US" sz="2800" dirty="0" err="1">
                <a:solidFill>
                  <a:srgbClr val="5BC2E7"/>
                </a:solidFill>
              </a:rPr>
              <a:t>vean</a:t>
            </a:r>
            <a:r>
              <a:rPr lang="en-US" sz="2800" dirty="0">
                <a:solidFill>
                  <a:srgbClr val="5BC2E7"/>
                </a:solidFill>
              </a:rPr>
              <a:t> la luz </a:t>
            </a:r>
            <a:r>
              <a:rPr lang="en-US" sz="2800" dirty="0"/>
              <a:t>(     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37058-008A-0A4D-BBA7-A89F627B4219}"/>
              </a:ext>
            </a:extLst>
          </p:cNvPr>
          <p:cNvSpPr txBox="1"/>
          <p:nvPr/>
        </p:nvSpPr>
        <p:spPr>
          <a:xfrm>
            <a:off x="692727" y="1427443"/>
            <a:ext cx="11277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baseline="30000" dirty="0">
                <a:solidFill>
                  <a:srgbClr val="000000"/>
                </a:solidFill>
                <a:effectLst/>
              </a:rPr>
              <a:t> </a:t>
            </a:r>
            <a:r>
              <a:rPr lang="en-US" sz="2400" i="0" u="none" strike="noStrike" dirty="0" err="1">
                <a:solidFill>
                  <a:srgbClr val="000000"/>
                </a:solidFill>
                <a:effectLst/>
              </a:rPr>
              <a:t>S</a:t>
            </a:r>
            <a:r>
              <a:rPr lang="en-US" sz="2400" dirty="0" err="1">
                <a:solidFill>
                  <a:srgbClr val="000000"/>
                </a:solidFill>
              </a:rPr>
              <a:t>eñor</a:t>
            </a:r>
            <a:r>
              <a:rPr lang="en-US" sz="2400" dirty="0">
                <a:solidFill>
                  <a:srgbClr val="000000"/>
                </a:solidFill>
              </a:rPr>
              <a:t>, los </a:t>
            </a:r>
            <a:r>
              <a:rPr lang="en-US" sz="2400" u="sng" dirty="0">
                <a:solidFill>
                  <a:srgbClr val="FF0000"/>
                </a:solidFill>
              </a:rPr>
              <a:t>ALU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ofrecen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sacrificios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quien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creen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fue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fundador</a:t>
            </a:r>
            <a:r>
              <a:rPr lang="en-US" sz="2400" dirty="0">
                <a:solidFill>
                  <a:srgbClr val="000000"/>
                </a:solidFill>
              </a:rPr>
              <a:t> y que para </a:t>
            </a:r>
            <a:r>
              <a:rPr lang="en-US" sz="2400" dirty="0" err="1">
                <a:solidFill>
                  <a:srgbClr val="000000"/>
                </a:solidFill>
              </a:rPr>
              <a:t>ellos</a:t>
            </a:r>
            <a:r>
              <a:rPr lang="en-US" sz="2400" dirty="0">
                <a:solidFill>
                  <a:srgbClr val="000000"/>
                </a:solidFill>
              </a:rPr>
              <a:t> es </a:t>
            </a:r>
            <a:r>
              <a:rPr lang="en-US" sz="2400" dirty="0" err="1">
                <a:solidFill>
                  <a:srgbClr val="000000"/>
                </a:solidFill>
              </a:rPr>
              <a:t>como</a:t>
            </a:r>
            <a:r>
              <a:rPr lang="en-US" sz="2400" dirty="0">
                <a:solidFill>
                  <a:srgbClr val="000000"/>
                </a:solidFill>
              </a:rPr>
              <a:t> un </a:t>
            </a:r>
            <a:r>
              <a:rPr lang="en-US" sz="2400" dirty="0" err="1">
                <a:solidFill>
                  <a:srgbClr val="000000"/>
                </a:solidFill>
              </a:rPr>
              <a:t>dios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esperando</a:t>
            </a:r>
            <a:r>
              <a:rPr lang="en-US" sz="2400" dirty="0">
                <a:solidFill>
                  <a:srgbClr val="000000"/>
                </a:solidFill>
              </a:rPr>
              <a:t> que </a:t>
            </a:r>
            <a:r>
              <a:rPr lang="en-US" sz="2400" dirty="0" err="1">
                <a:solidFill>
                  <a:srgbClr val="000000"/>
                </a:solidFill>
              </a:rPr>
              <a:t>estos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sacrificios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puedan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traerles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buena</a:t>
            </a:r>
            <a:r>
              <a:rPr lang="en-US" sz="2400" dirty="0">
                <a:solidFill>
                  <a:srgbClr val="000000"/>
                </a:solidFill>
              </a:rPr>
              <a:t> suerte y </a:t>
            </a:r>
            <a:r>
              <a:rPr lang="en-US" sz="2400" dirty="0" err="1">
                <a:solidFill>
                  <a:srgbClr val="000000"/>
                </a:solidFill>
              </a:rPr>
              <a:t>prosperidad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económica</a:t>
            </a:r>
            <a:r>
              <a:rPr lang="en-US" sz="2400" dirty="0">
                <a:solidFill>
                  <a:srgbClr val="000000"/>
                </a:solidFill>
              </a:rPr>
              <a:t>. Tu palabra dice que los dioses </a:t>
            </a:r>
            <a:r>
              <a:rPr lang="en-US" sz="2400" dirty="0" err="1">
                <a:solidFill>
                  <a:srgbClr val="000000"/>
                </a:solidFill>
              </a:rPr>
              <a:t>tiene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ojos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pero</a:t>
            </a:r>
            <a:r>
              <a:rPr lang="en-US" sz="2400" dirty="0">
                <a:solidFill>
                  <a:srgbClr val="000000"/>
                </a:solidFill>
              </a:rPr>
              <a:t> no </a:t>
            </a:r>
            <a:r>
              <a:rPr lang="en-US" sz="2400" dirty="0" err="1">
                <a:solidFill>
                  <a:srgbClr val="000000"/>
                </a:solidFill>
              </a:rPr>
              <a:t>ven</a:t>
            </a:r>
            <a:r>
              <a:rPr lang="en-US" sz="2400" dirty="0">
                <a:solidFill>
                  <a:srgbClr val="000000"/>
                </a:solidFill>
              </a:rPr>
              <a:t>, manos </a:t>
            </a:r>
            <a:r>
              <a:rPr lang="en-US" sz="2400" dirty="0" err="1">
                <a:solidFill>
                  <a:srgbClr val="000000"/>
                </a:solidFill>
              </a:rPr>
              <a:t>pero</a:t>
            </a:r>
            <a:r>
              <a:rPr lang="en-US" sz="2400" dirty="0">
                <a:solidFill>
                  <a:srgbClr val="000000"/>
                </a:solidFill>
              </a:rPr>
              <a:t> no </a:t>
            </a:r>
            <a:r>
              <a:rPr lang="en-US" sz="2400" dirty="0" err="1">
                <a:solidFill>
                  <a:srgbClr val="000000"/>
                </a:solidFill>
              </a:rPr>
              <a:t>tocan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oidos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pero</a:t>
            </a:r>
            <a:r>
              <a:rPr lang="en-US" sz="2400" dirty="0">
                <a:solidFill>
                  <a:srgbClr val="000000"/>
                </a:solidFill>
              </a:rPr>
              <a:t> no </a:t>
            </a:r>
            <a:r>
              <a:rPr lang="en-US" sz="2400" dirty="0" err="1">
                <a:solidFill>
                  <a:srgbClr val="000000"/>
                </a:solidFill>
              </a:rPr>
              <a:t>oyen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Esos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sacrificios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hechos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su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fundador</a:t>
            </a:r>
            <a:r>
              <a:rPr lang="en-US" sz="2400" dirty="0">
                <a:solidFill>
                  <a:srgbClr val="000000"/>
                </a:solidFill>
              </a:rPr>
              <a:t> nada </a:t>
            </a:r>
            <a:r>
              <a:rPr lang="en-US" sz="2400" dirty="0" err="1">
                <a:solidFill>
                  <a:srgbClr val="000000"/>
                </a:solidFill>
              </a:rPr>
              <a:t>pueden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hacer</a:t>
            </a:r>
            <a:r>
              <a:rPr lang="en-US" sz="2400" dirty="0">
                <a:solidFill>
                  <a:srgbClr val="000000"/>
                </a:solidFill>
              </a:rPr>
              <a:t> por los </a:t>
            </a:r>
            <a:r>
              <a:rPr lang="en-US" sz="2400" u="sng" dirty="0">
                <a:solidFill>
                  <a:srgbClr val="FF0000"/>
                </a:solidFill>
              </a:rPr>
              <a:t>ALU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sino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engañarlos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mantenerlos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atados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rogamos</a:t>
            </a:r>
            <a:r>
              <a:rPr lang="en-US" sz="2400" dirty="0">
                <a:solidFill>
                  <a:srgbClr val="000000"/>
                </a:solidFill>
              </a:rPr>
              <a:t>, oh Padre que </a:t>
            </a:r>
            <a:r>
              <a:rPr lang="en-US" sz="2400" dirty="0" err="1">
                <a:solidFill>
                  <a:srgbClr val="000000"/>
                </a:solidFill>
              </a:rPr>
              <a:t>tengas</a:t>
            </a:r>
            <a:r>
              <a:rPr lang="en-US" sz="2400" dirty="0">
                <a:solidFill>
                  <a:srgbClr val="000000"/>
                </a:solidFill>
              </a:rPr>
              <a:t> misericordia de los </a:t>
            </a:r>
            <a:r>
              <a:rPr lang="en-US" sz="2400" u="sng" dirty="0">
                <a:solidFill>
                  <a:srgbClr val="FF0000"/>
                </a:solidFill>
              </a:rPr>
              <a:t>ALU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quienes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andan</a:t>
            </a:r>
            <a:r>
              <a:rPr lang="en-US" sz="2400" dirty="0">
                <a:solidFill>
                  <a:srgbClr val="000000"/>
                </a:solidFill>
              </a:rPr>
              <a:t> 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 </a:t>
            </a:r>
            <a:r>
              <a:rPr lang="en-US" sz="2400" dirty="0" err="1">
                <a:solidFill>
                  <a:srgbClr val="000000"/>
                </a:solidFill>
              </a:rPr>
              <a:t>tinieblas</a:t>
            </a:r>
            <a:r>
              <a:rPr lang="en-US" sz="2400" dirty="0">
                <a:solidFill>
                  <a:srgbClr val="000000"/>
                </a:solidFill>
              </a:rPr>
              <a:t> y </a:t>
            </a:r>
            <a:r>
              <a:rPr lang="en-US" sz="2400" dirty="0" err="1">
                <a:solidFill>
                  <a:srgbClr val="000000"/>
                </a:solidFill>
              </a:rPr>
              <a:t>morando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 tierra de sombra de </a:t>
            </a:r>
            <a:r>
              <a:rPr lang="en-US" sz="2400" dirty="0" err="1">
                <a:solidFill>
                  <a:srgbClr val="000000"/>
                </a:solidFill>
              </a:rPr>
              <a:t>muerte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rogamos</a:t>
            </a:r>
            <a:r>
              <a:rPr lang="en-US" sz="2400" dirty="0">
                <a:solidFill>
                  <a:srgbClr val="000000"/>
                </a:solidFill>
              </a:rPr>
              <a:t> que </a:t>
            </a:r>
            <a:r>
              <a:rPr lang="en-US" sz="2400" dirty="0">
                <a:solidFill>
                  <a:srgbClr val="FF0000"/>
                </a:solidFill>
              </a:rPr>
              <a:t>les </a:t>
            </a:r>
            <a:r>
              <a:rPr lang="en-US" sz="2400" b="0" i="0" u="none" strike="noStrike" dirty="0" err="1">
                <a:solidFill>
                  <a:srgbClr val="FF0000"/>
                </a:solidFill>
                <a:effectLst/>
              </a:rPr>
              <a:t>abras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</a:rPr>
              <a:t> los </a:t>
            </a:r>
            <a:r>
              <a:rPr lang="en-US" sz="2400" b="0" i="0" u="none" strike="noStrike" dirty="0" err="1">
                <a:solidFill>
                  <a:srgbClr val="FF0000"/>
                </a:solidFill>
                <a:effectLst/>
              </a:rPr>
              <a:t>ojos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</a:rPr>
              <a:t>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para que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puedan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FF0000"/>
                </a:solidFill>
                <a:effectLst/>
              </a:rPr>
              <a:t>ver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</a:rPr>
              <a:t> la luz de Cristo y </a:t>
            </a:r>
            <a:r>
              <a:rPr lang="en-US" sz="2400" b="0" i="0" u="none" strike="noStrike" dirty="0" err="1">
                <a:solidFill>
                  <a:srgbClr val="FF0000"/>
                </a:solidFill>
                <a:effectLst/>
              </a:rPr>
              <a:t>esta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</a:rPr>
              <a:t> luz </a:t>
            </a:r>
            <a:r>
              <a:rPr lang="en-US" sz="2400" b="0" i="0" u="none" strike="noStrike" dirty="0" err="1">
                <a:solidFill>
                  <a:srgbClr val="FF0000"/>
                </a:solidFill>
                <a:effectLst/>
              </a:rPr>
              <a:t>resplandezca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FF0000"/>
                </a:solidFill>
                <a:effectLst/>
              </a:rPr>
              <a:t>en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</a:rPr>
              <a:t> sus </a:t>
            </a:r>
            <a:r>
              <a:rPr lang="en-US" sz="2400" b="0" i="0" u="none" strike="noStrike" dirty="0" err="1">
                <a:solidFill>
                  <a:srgbClr val="FF0000"/>
                </a:solidFill>
                <a:effectLst/>
              </a:rPr>
              <a:t>vidas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</a:rPr>
              <a:t>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y les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guie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a la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verdadera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libertad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en-US" sz="2400" dirty="0">
              <a:solidFill>
                <a:srgbClr val="000000"/>
              </a:solidFill>
              <a:latin typeface="system-ui"/>
            </a:endParaRPr>
          </a:p>
          <a:p>
            <a:pPr algn="r"/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Isaias 42:7; 9:2; Salmo 115:5-6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1961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D2E56C-2E3B-4442-9099-B9A955B3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Los ALU de Laos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719BAC-6032-B047-9D65-C84B81F15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145"/>
            <a:ext cx="10515600" cy="466681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El </a:t>
            </a:r>
            <a:r>
              <a:rPr lang="en-US" dirty="0" err="1"/>
              <a:t>territorio</a:t>
            </a:r>
            <a:r>
              <a:rPr lang="en-US" dirty="0"/>
              <a:t> de los ALU </a:t>
            </a:r>
            <a:r>
              <a:rPr lang="en-US" dirty="0" err="1"/>
              <a:t>perteneció</a:t>
            </a:r>
            <a:r>
              <a:rPr lang="en-US" dirty="0"/>
              <a:t> a China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pasado</a:t>
            </a:r>
            <a:r>
              <a:rPr lang="en-US" dirty="0"/>
              <a:t> y </a:t>
            </a:r>
            <a:r>
              <a:rPr lang="en-US" dirty="0" err="1"/>
              <a:t>Actualmente</a:t>
            </a:r>
            <a:r>
              <a:rPr lang="en-US" dirty="0"/>
              <a:t> hay una </a:t>
            </a:r>
            <a:r>
              <a:rPr lang="en-US" dirty="0" err="1"/>
              <a:t>presencia</a:t>
            </a:r>
            <a:r>
              <a:rPr lang="en-US" dirty="0"/>
              <a:t> </a:t>
            </a:r>
            <a:r>
              <a:rPr lang="en-US" dirty="0" err="1"/>
              <a:t>fuerte</a:t>
            </a:r>
            <a:r>
              <a:rPr lang="en-US" dirty="0"/>
              <a:t> de chinos </a:t>
            </a:r>
            <a:r>
              <a:rPr lang="en-US" dirty="0" err="1"/>
              <a:t>trabajando</a:t>
            </a:r>
            <a:r>
              <a:rPr lang="en-US" dirty="0"/>
              <a:t> y </a:t>
            </a:r>
            <a:r>
              <a:rPr lang="en-US" dirty="0" err="1"/>
              <a:t>viviendo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área</a:t>
            </a:r>
            <a:r>
              <a:rPr lang="en-US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No </a:t>
            </a:r>
            <a:r>
              <a:rPr lang="en-US" dirty="0" err="1"/>
              <a:t>existe</a:t>
            </a:r>
            <a:r>
              <a:rPr lang="en-US" dirty="0"/>
              <a:t> una </a:t>
            </a:r>
            <a:r>
              <a:rPr lang="en-US" dirty="0" err="1"/>
              <a:t>traducción</a:t>
            </a:r>
            <a:r>
              <a:rPr lang="en-US" dirty="0"/>
              <a:t> </a:t>
            </a:r>
            <a:r>
              <a:rPr lang="en-US" dirty="0" err="1"/>
              <a:t>completa</a:t>
            </a:r>
            <a:r>
              <a:rPr lang="en-US" dirty="0"/>
              <a:t> de la Biblia. Solo hay una </a:t>
            </a:r>
            <a:r>
              <a:rPr lang="en-US" dirty="0" err="1"/>
              <a:t>traducción</a:t>
            </a:r>
            <a:r>
              <a:rPr lang="en-US" dirty="0"/>
              <a:t> del Nuevo </a:t>
            </a:r>
            <a:r>
              <a:rPr lang="en-US" dirty="0" err="1"/>
              <a:t>Testamento</a:t>
            </a:r>
            <a:r>
              <a:rPr lang="en-US" dirty="0"/>
              <a:t> (1948) y </a:t>
            </a:r>
            <a:r>
              <a:rPr lang="en-US" dirty="0" err="1"/>
              <a:t>algunas</a:t>
            </a:r>
            <a:r>
              <a:rPr lang="en-US" dirty="0"/>
              <a:t> </a:t>
            </a:r>
            <a:r>
              <a:rPr lang="en-US" dirty="0" err="1"/>
              <a:t>porciones</a:t>
            </a:r>
            <a:r>
              <a:rPr lang="en-US" dirty="0"/>
              <a:t> de la Biblia.</a:t>
            </a:r>
          </a:p>
        </p:txBody>
      </p:sp>
    </p:spTree>
    <p:extLst>
      <p:ext uri="{BB962C8B-B14F-4D97-AF65-F5344CB8AC3E}">
        <p14:creationId xmlns:p14="http://schemas.microsoft.com/office/powerpoint/2010/main" val="3712722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9FDBC-6745-764A-A29F-4A6B2AAA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Oremos</a:t>
            </a:r>
            <a:r>
              <a:rPr lang="en-US" sz="2800" dirty="0"/>
              <a:t> </a:t>
            </a:r>
            <a:r>
              <a:rPr lang="en-US" sz="2800" dirty="0" err="1"/>
              <a:t>pora</a:t>
            </a:r>
            <a:r>
              <a:rPr lang="en-US" sz="2800" dirty="0"/>
              <a:t> que </a:t>
            </a:r>
            <a:r>
              <a:rPr lang="en-US" sz="2800" dirty="0" err="1">
                <a:solidFill>
                  <a:srgbClr val="5BC2E7"/>
                </a:solidFill>
              </a:rPr>
              <a:t>conozcan</a:t>
            </a:r>
            <a:r>
              <a:rPr lang="en-US" sz="2800" dirty="0">
                <a:solidFill>
                  <a:srgbClr val="5BC2E7"/>
                </a:solidFill>
              </a:rPr>
              <a:t> el amor de Dios </a:t>
            </a:r>
            <a:r>
              <a:rPr lang="en-US" sz="2800" dirty="0"/>
              <a:t>( 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83164A-0DF3-B74B-B4FD-B6A9E0CA15A3}"/>
              </a:ext>
            </a:extLst>
          </p:cNvPr>
          <p:cNvSpPr txBox="1"/>
          <p:nvPr/>
        </p:nvSpPr>
        <p:spPr>
          <a:xfrm>
            <a:off x="755072" y="1875556"/>
            <a:ext cx="1068185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Padre Santo, ”de </a:t>
            </a:r>
            <a:r>
              <a:rPr lang="en-US" sz="2400" dirty="0" err="1">
                <a:solidFill>
                  <a:srgbClr val="000000"/>
                </a:solidFill>
              </a:rPr>
              <a:t>tal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manera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amaste</a:t>
            </a:r>
            <a:r>
              <a:rPr lang="en-US" sz="2400" dirty="0">
                <a:solidFill>
                  <a:srgbClr val="000000"/>
                </a:solidFill>
              </a:rPr>
              <a:t> al </a:t>
            </a:r>
            <a:r>
              <a:rPr lang="en-US" sz="2400" dirty="0" err="1">
                <a:solidFill>
                  <a:srgbClr val="000000"/>
                </a:solidFill>
              </a:rPr>
              <a:t>mundo</a:t>
            </a:r>
            <a:r>
              <a:rPr lang="en-US" sz="2400" dirty="0">
                <a:solidFill>
                  <a:srgbClr val="000000"/>
                </a:solidFill>
              </a:rPr>
              <a:t> que </a:t>
            </a:r>
            <a:r>
              <a:rPr lang="en-US" sz="2400" dirty="0" err="1">
                <a:solidFill>
                  <a:srgbClr val="000000"/>
                </a:solidFill>
              </a:rPr>
              <a:t>enviaste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tu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hijo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amado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Jesucristo</a:t>
            </a:r>
            <a:r>
              <a:rPr lang="en-US" sz="2400" dirty="0">
                <a:solidFill>
                  <a:srgbClr val="000000"/>
                </a:solidFill>
              </a:rPr>
              <a:t> para que </a:t>
            </a:r>
            <a:r>
              <a:rPr lang="en-US" sz="2400" dirty="0" err="1">
                <a:solidFill>
                  <a:srgbClr val="000000"/>
                </a:solidFill>
              </a:rPr>
              <a:t>todo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aquel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u="sng" dirty="0">
                <a:solidFill>
                  <a:srgbClr val="FF0000"/>
                </a:solidFill>
              </a:rPr>
              <a:t>ALU</a:t>
            </a:r>
            <a:r>
              <a:rPr lang="en-US" sz="2400" dirty="0">
                <a:solidFill>
                  <a:srgbClr val="000000"/>
                </a:solidFill>
              </a:rPr>
              <a:t> que cree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Jesús no se </a:t>
            </a:r>
            <a:r>
              <a:rPr lang="en-US" sz="2400" dirty="0" err="1">
                <a:solidFill>
                  <a:srgbClr val="000000"/>
                </a:solidFill>
              </a:rPr>
              <a:t>pierda</a:t>
            </a:r>
            <a:r>
              <a:rPr lang="en-US" sz="2400" dirty="0">
                <a:solidFill>
                  <a:srgbClr val="000000"/>
                </a:solidFill>
              </a:rPr>
              <a:t> mas </a:t>
            </a:r>
            <a:r>
              <a:rPr lang="en-US" sz="2400" dirty="0" err="1">
                <a:solidFill>
                  <a:srgbClr val="000000"/>
                </a:solidFill>
              </a:rPr>
              <a:t>tenga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vida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eterna</a:t>
            </a:r>
            <a:r>
              <a:rPr lang="en-US" sz="2400" dirty="0">
                <a:solidFill>
                  <a:srgbClr val="000000"/>
                </a:solidFill>
              </a:rPr>
              <a:t>.”</a:t>
            </a:r>
          </a:p>
          <a:p>
            <a:endParaRPr lang="en-US" sz="24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Pero </a:t>
            </a:r>
            <a:r>
              <a:rPr lang="en-US" sz="2400" dirty="0" err="1">
                <a:solidFill>
                  <a:srgbClr val="000000"/>
                </a:solidFill>
              </a:rPr>
              <a:t>e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sta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gran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verdad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es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desconocida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por los 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</a:rPr>
              <a:t>ALU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quienes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viven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atemorizados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y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atados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a los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espiritus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que los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mantienen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cautivos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al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miedo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y a la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falta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de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esperanza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Te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rogamos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que  envies un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avivamiento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entre los 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</a:rPr>
              <a:t>ALU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 para que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muchos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vengan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al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conocimiento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de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tu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amor, del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evangelio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de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paz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y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esperanza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y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puedan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alcanzar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vida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</a:rPr>
              <a:t>eterna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por medio de Cristo Jesús.</a:t>
            </a:r>
            <a:r>
              <a:rPr lang="en-US" sz="2400" dirty="0">
                <a:solidFill>
                  <a:srgbClr val="000000"/>
                </a:solidFill>
              </a:rPr>
              <a:t> Juan 3:16</a:t>
            </a:r>
            <a:endParaRPr lang="en-US" sz="2400" b="0" i="0" u="none" strike="noStrike" dirty="0">
              <a:solidFill>
                <a:srgbClr val="000000"/>
              </a:solidFill>
              <a:effectLst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78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65601A-2A57-3E47-B47B-CBF0F618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Oremos</a:t>
            </a:r>
            <a:r>
              <a:rPr lang="en-US" sz="4000" dirty="0"/>
              <a:t> por </a:t>
            </a:r>
            <a:r>
              <a:rPr lang="en-US" sz="4000" dirty="0" err="1">
                <a:solidFill>
                  <a:srgbClr val="5BC2E7"/>
                </a:solidFill>
              </a:rPr>
              <a:t>perdón</a:t>
            </a:r>
            <a:r>
              <a:rPr lang="en-US" sz="4000" dirty="0">
                <a:solidFill>
                  <a:srgbClr val="5BC2E7"/>
                </a:solidFill>
              </a:rPr>
              <a:t> de </a:t>
            </a:r>
            <a:r>
              <a:rPr lang="en-US" sz="4000" dirty="0" err="1">
                <a:solidFill>
                  <a:srgbClr val="5BC2E7"/>
                </a:solidFill>
              </a:rPr>
              <a:t>pecados</a:t>
            </a:r>
            <a:r>
              <a:rPr lang="en-US" sz="4000" dirty="0"/>
              <a:t>(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7F7208-4BA6-6E4F-9326-B05D3635D8BD}"/>
              </a:ext>
            </a:extLst>
          </p:cNvPr>
          <p:cNvSpPr txBox="1"/>
          <p:nvPr/>
        </p:nvSpPr>
        <p:spPr>
          <a:xfrm>
            <a:off x="385011" y="1170586"/>
            <a:ext cx="11534273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Padre,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oro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para que los </a:t>
            </a:r>
            <a:r>
              <a:rPr lang="en-US" sz="2800" u="sng" dirty="0">
                <a:solidFill>
                  <a:srgbClr val="FF0000"/>
                </a:solidFill>
                <a:effectLst/>
              </a:rPr>
              <a:t>ALU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puedan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caminar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en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tu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Luz y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puedan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tener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compañeris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mo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los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unos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y los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otros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y que la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sangre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Jesucristo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los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limpie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todo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pecado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. Oro para que los </a:t>
            </a:r>
            <a:r>
              <a:rPr lang="en-US" sz="2800" u="sng" dirty="0">
                <a:solidFill>
                  <a:srgbClr val="FF0000"/>
                </a:solidFill>
              </a:rPr>
              <a:t>ALU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puedan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responder al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mensaje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y no se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engañen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a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ellos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mismos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pero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que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puedan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aceptar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la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verdad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. Oro para que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ellos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puedan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confesar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sus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pecados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a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mi Dios que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eres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fiel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y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justo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para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perdonarlos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y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limpiarlos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toda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maldad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.</a:t>
            </a:r>
            <a:endParaRPr lang="en-US" sz="2800" dirty="0">
              <a:solidFill>
                <a:schemeClr val="bg1">
                  <a:lumMod val="10000"/>
                </a:schemeClr>
              </a:solidFill>
              <a:effectLst/>
            </a:endParaRPr>
          </a:p>
          <a:p>
            <a:endParaRPr lang="en-US" dirty="0">
              <a:solidFill>
                <a:schemeClr val="bg1">
                  <a:lumMod val="10000"/>
                </a:schemeClr>
              </a:solidFill>
              <a:effectLst/>
            </a:endParaRPr>
          </a:p>
          <a:p>
            <a:pPr algn="r"/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</a:rPr>
              <a:t>1 Juan 1:7-9</a:t>
            </a:r>
          </a:p>
          <a:p>
            <a:r>
              <a:rPr lang="en-US" sz="1400" dirty="0">
                <a:solidFill>
                  <a:schemeClr val="bg1">
                    <a:lumMod val="10000"/>
                  </a:schemeClr>
                </a:solidFill>
                <a:effectLst/>
                <a:latin typeface="Helvetica" pitchFamily="2" charset="0"/>
              </a:rPr>
              <a:t>  </a:t>
            </a:r>
            <a:endParaRPr lang="en-US" dirty="0">
              <a:solidFill>
                <a:schemeClr val="bg1">
                  <a:lumMod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4966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198D-48F9-C449-97AF-4DBD3BCC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Los </a:t>
            </a:r>
            <a:r>
              <a:rPr lang="en-US" dirty="0" err="1">
                <a:solidFill>
                  <a:srgbClr val="FF0000"/>
                </a:solidFill>
              </a:rPr>
              <a:t>Giay</a:t>
            </a:r>
            <a:r>
              <a:rPr lang="en-US" dirty="0">
                <a:solidFill>
                  <a:srgbClr val="FF0000"/>
                </a:solidFill>
              </a:rPr>
              <a:t> [</a:t>
            </a:r>
            <a:r>
              <a:rPr lang="en-US" dirty="0" err="1">
                <a:solidFill>
                  <a:srgbClr val="FF0000"/>
                </a:solidFill>
              </a:rPr>
              <a:t>Zai</a:t>
            </a:r>
            <a:r>
              <a:rPr lang="en-US" dirty="0">
                <a:solidFill>
                  <a:srgbClr val="FF0000"/>
                </a:solidFill>
              </a:rPr>
              <a:t>]de Laos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A3669-43A7-9040-B3DD-42DD1AF7E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01" y="1402210"/>
            <a:ext cx="8998528" cy="503499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160000"/>
              </a:lnSpc>
              <a:buNone/>
            </a:pPr>
            <a:r>
              <a:rPr lang="en-US" dirty="0"/>
              <a:t>El </a:t>
            </a:r>
            <a:r>
              <a:rPr lang="en-US" dirty="0" err="1"/>
              <a:t>grupo</a:t>
            </a:r>
            <a:r>
              <a:rPr lang="en-US" dirty="0"/>
              <a:t> </a:t>
            </a:r>
            <a:r>
              <a:rPr lang="en-US" u="sng" dirty="0" err="1">
                <a:solidFill>
                  <a:srgbClr val="FF0000"/>
                </a:solidFill>
              </a:rPr>
              <a:t>Giay</a:t>
            </a:r>
            <a:r>
              <a:rPr lang="en-US" dirty="0"/>
              <a:t> se </a:t>
            </a:r>
            <a:r>
              <a:rPr lang="en-US" dirty="0" err="1"/>
              <a:t>encuentra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Laos,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norte</a:t>
            </a:r>
            <a:r>
              <a:rPr lang="en-US" dirty="0"/>
              <a:t> de Vietnam, y </a:t>
            </a:r>
            <a:r>
              <a:rPr lang="en-US" dirty="0" err="1"/>
              <a:t>en</a:t>
            </a:r>
            <a:r>
              <a:rPr lang="en-US" dirty="0"/>
              <a:t> el sur de China. </a:t>
            </a:r>
            <a:r>
              <a:rPr lang="en-US" dirty="0" err="1"/>
              <a:t>Algunos</a:t>
            </a:r>
            <a:r>
              <a:rPr lang="en-US" dirty="0"/>
              <a:t> </a:t>
            </a:r>
            <a:r>
              <a:rPr lang="en-US" dirty="0" err="1"/>
              <a:t>han</a:t>
            </a:r>
            <a:r>
              <a:rPr lang="en-US" dirty="0"/>
              <a:t> </a:t>
            </a:r>
            <a:r>
              <a:rPr lang="en-US" dirty="0" err="1"/>
              <a:t>emigrado</a:t>
            </a:r>
            <a:r>
              <a:rPr lang="en-US" dirty="0"/>
              <a:t> a Francia y a California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refugiados</a:t>
            </a:r>
            <a:r>
              <a:rPr lang="en-US" dirty="0"/>
              <a:t>.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religión</a:t>
            </a:r>
            <a:r>
              <a:rPr lang="en-US" dirty="0"/>
              <a:t> es </a:t>
            </a:r>
            <a:r>
              <a:rPr lang="en-US" dirty="0" err="1"/>
              <a:t>considerada</a:t>
            </a:r>
            <a:r>
              <a:rPr lang="en-US" dirty="0"/>
              <a:t> </a:t>
            </a:r>
            <a:r>
              <a:rPr lang="en-US" dirty="0" err="1"/>
              <a:t>tradicional</a:t>
            </a:r>
            <a:r>
              <a:rPr lang="en-US" dirty="0"/>
              <a:t>, la </a:t>
            </a:r>
            <a:r>
              <a:rPr lang="en-US" dirty="0" err="1"/>
              <a:t>cual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basada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identidad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étnia</a:t>
            </a:r>
            <a:r>
              <a:rPr lang="en-US" dirty="0"/>
              <a:t>, </a:t>
            </a:r>
            <a:r>
              <a:rPr lang="en-US" dirty="0" err="1"/>
              <a:t>adoración</a:t>
            </a:r>
            <a:r>
              <a:rPr lang="en-US" dirty="0"/>
              <a:t> de </a:t>
            </a:r>
            <a:r>
              <a:rPr lang="en-US" dirty="0" err="1"/>
              <a:t>espíritus</a:t>
            </a:r>
            <a:r>
              <a:rPr lang="en-US" dirty="0"/>
              <a:t>, </a:t>
            </a:r>
            <a:r>
              <a:rPr lang="en-US" dirty="0" err="1"/>
              <a:t>ancestros</a:t>
            </a:r>
            <a:r>
              <a:rPr lang="en-US" dirty="0"/>
              <a:t>, etc. </a:t>
            </a:r>
          </a:p>
          <a:p>
            <a:pPr marL="0" indent="0">
              <a:lnSpc>
                <a:spcPct val="160000"/>
              </a:lnSpc>
              <a:buNone/>
            </a:pPr>
            <a:endParaRPr lang="en-US" dirty="0"/>
          </a:p>
          <a:p>
            <a:pPr marL="0" indent="0">
              <a:lnSpc>
                <a:spcPct val="160000"/>
              </a:lnSpc>
              <a:buNone/>
            </a:pPr>
            <a:r>
              <a:rPr lang="en-US" dirty="0"/>
              <a:t>No se </a:t>
            </a:r>
            <a:r>
              <a:rPr lang="en-US" dirty="0" err="1"/>
              <a:t>conocen</a:t>
            </a:r>
            <a:r>
              <a:rPr lang="en-US" dirty="0"/>
              <a:t> </a:t>
            </a:r>
            <a:r>
              <a:rPr lang="en-US" dirty="0" err="1"/>
              <a:t>creyentes</a:t>
            </a:r>
            <a:r>
              <a:rPr lang="en-US" dirty="0"/>
              <a:t> entre </a:t>
            </a:r>
            <a:r>
              <a:rPr lang="en-US" dirty="0" err="1"/>
              <a:t>ellos</a:t>
            </a:r>
            <a:r>
              <a:rPr lang="en-US" dirty="0"/>
              <a:t>. </a:t>
            </a:r>
            <a:r>
              <a:rPr lang="en-US" dirty="0">
                <a:solidFill>
                  <a:srgbClr val="FF0000"/>
                </a:solidFill>
              </a:rPr>
              <a:t>Son </a:t>
            </a:r>
            <a:r>
              <a:rPr lang="en-US" dirty="0" err="1">
                <a:solidFill>
                  <a:srgbClr val="FF0000"/>
                </a:solidFill>
              </a:rPr>
              <a:t>considerados</a:t>
            </a:r>
            <a:r>
              <a:rPr lang="en-US" dirty="0">
                <a:solidFill>
                  <a:srgbClr val="FF0000"/>
                </a:solidFill>
              </a:rPr>
              <a:t> no </a:t>
            </a:r>
            <a:r>
              <a:rPr lang="en-US" dirty="0" err="1">
                <a:solidFill>
                  <a:srgbClr val="FF0000"/>
                </a:solidFill>
              </a:rPr>
              <a:t>alcanzados</a:t>
            </a:r>
            <a:r>
              <a:rPr lang="en-US" dirty="0">
                <a:solidFill>
                  <a:srgbClr val="FF0000"/>
                </a:solidFill>
              </a:rPr>
              <a:t> y </a:t>
            </a:r>
            <a:r>
              <a:rPr lang="en-US" dirty="0" err="1">
                <a:solidFill>
                  <a:srgbClr val="FF0000"/>
                </a:solidFill>
              </a:rPr>
              <a:t>olvidados</a:t>
            </a:r>
            <a:r>
              <a:rPr lang="en-US" dirty="0">
                <a:solidFill>
                  <a:srgbClr val="FF0000"/>
                </a:solidFill>
              </a:rPr>
              <a:t>.</a:t>
            </a:r>
            <a:r>
              <a:rPr lang="en-US" dirty="0"/>
              <a:t>  No </a:t>
            </a:r>
            <a:r>
              <a:rPr lang="en-US" dirty="0" err="1"/>
              <a:t>existe</a:t>
            </a:r>
            <a:r>
              <a:rPr lang="en-US" dirty="0"/>
              <a:t> una Biblia complete </a:t>
            </a:r>
            <a:r>
              <a:rPr lang="en-US" dirty="0" err="1"/>
              <a:t>traducida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idioma</a:t>
            </a:r>
            <a:r>
              <a:rPr lang="en-US" dirty="0"/>
              <a:t>. Solo </a:t>
            </a:r>
            <a:r>
              <a:rPr lang="en-US" dirty="0" err="1"/>
              <a:t>existen</a:t>
            </a:r>
            <a:r>
              <a:rPr lang="en-US" dirty="0"/>
              <a:t> </a:t>
            </a:r>
            <a:r>
              <a:rPr lang="en-US" dirty="0" err="1"/>
              <a:t>porciones</a:t>
            </a:r>
            <a:r>
              <a:rPr lang="en-US" dirty="0"/>
              <a:t> de la Biblia.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A4CD3-67F9-374D-B09B-7FB0D091543C}"/>
              </a:ext>
            </a:extLst>
          </p:cNvPr>
          <p:cNvSpPr txBox="1"/>
          <p:nvPr/>
        </p:nvSpPr>
        <p:spPr>
          <a:xfrm>
            <a:off x="3702556" y="6437207"/>
            <a:ext cx="436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Foto</a:t>
            </a:r>
            <a:r>
              <a:rPr lang="en-US" dirty="0"/>
              <a:t>: Operation China/China Harvest</a:t>
            </a:r>
          </a:p>
        </p:txBody>
      </p:sp>
    </p:spTree>
    <p:extLst>
      <p:ext uri="{BB962C8B-B14F-4D97-AF65-F5344CB8AC3E}">
        <p14:creationId xmlns:p14="http://schemas.microsoft.com/office/powerpoint/2010/main" val="729503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0F004-C067-674E-8C3F-2F70E850B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Datos</a:t>
            </a:r>
            <a:r>
              <a:rPr lang="en-US" dirty="0"/>
              <a:t> </a:t>
            </a:r>
            <a:r>
              <a:rPr lang="en-US" dirty="0" err="1"/>
              <a:t>Importantes</a:t>
            </a:r>
            <a:r>
              <a:rPr lang="en-US" dirty="0"/>
              <a:t>: </a:t>
            </a:r>
            <a:r>
              <a:rPr lang="en-US" dirty="0" err="1"/>
              <a:t>Giay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EB581-C5B9-8743-8226-F74A86D94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Población 			7,400 personas (Laos)</a:t>
            </a:r>
          </a:p>
          <a:p>
            <a:pPr lvl="1"/>
            <a:endParaRPr lang="en-US" dirty="0"/>
          </a:p>
          <a:p>
            <a:r>
              <a:rPr lang="en-US" dirty="0" err="1"/>
              <a:t>Religión</a:t>
            </a:r>
            <a:r>
              <a:rPr lang="en-US" dirty="0"/>
              <a:t>  				</a:t>
            </a:r>
            <a:r>
              <a:rPr lang="en-US" dirty="0" err="1"/>
              <a:t>Tradicional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Idioma</a:t>
            </a:r>
            <a:r>
              <a:rPr lang="en-US" dirty="0"/>
              <a:t>				Bouyei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% </a:t>
            </a:r>
            <a:r>
              <a:rPr lang="en-US" dirty="0" err="1">
                <a:solidFill>
                  <a:srgbClr val="FF0000"/>
                </a:solidFill>
              </a:rPr>
              <a:t>Cristianos</a:t>
            </a:r>
            <a:r>
              <a:rPr lang="en-US" dirty="0">
                <a:solidFill>
                  <a:srgbClr val="FF0000"/>
                </a:solidFill>
              </a:rPr>
              <a:t>			0.0%</a:t>
            </a:r>
          </a:p>
          <a:p>
            <a:endParaRPr lang="en-US" dirty="0"/>
          </a:p>
          <a:p>
            <a:r>
              <a:rPr lang="en-US" dirty="0"/>
              <a:t>Cluster				Mon-Khmer (Cambodia)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419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65601A-2A57-3E47-B47B-CBF0F618E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Oremos</a:t>
            </a:r>
            <a:r>
              <a:rPr lang="en-US" sz="2800" dirty="0"/>
              <a:t> por la </a:t>
            </a:r>
            <a:r>
              <a:rPr lang="en-US" sz="2800" dirty="0">
                <a:solidFill>
                  <a:srgbClr val="5BC2E7"/>
                </a:solidFill>
              </a:rPr>
              <a:t>conversion</a:t>
            </a:r>
            <a:r>
              <a:rPr lang="en-US" sz="2800" dirty="0"/>
              <a:t> de los GIAY [ZAY] (.    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7F7208-4BA6-6E4F-9326-B05D3635D8BD}"/>
              </a:ext>
            </a:extLst>
          </p:cNvPr>
          <p:cNvSpPr txBox="1"/>
          <p:nvPr/>
        </p:nvSpPr>
        <p:spPr>
          <a:xfrm>
            <a:off x="838200" y="1418364"/>
            <a:ext cx="10904621" cy="5030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Padre,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te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rogamos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que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abras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los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ojos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de los </a:t>
            </a:r>
            <a:r>
              <a:rPr lang="en-US" sz="2800" u="sng" dirty="0">
                <a:solidFill>
                  <a:srgbClr val="FF0000"/>
                </a:solidFill>
                <a:effectLst/>
              </a:rPr>
              <a:t>GIAY [ZAY]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para que se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conviertan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de las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tinieblas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a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tu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luz admirable y del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poder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de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Satanás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a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ti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oh Dios.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Oramos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para que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tu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Espíritu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Santo los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convenza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de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justicia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, de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pecado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y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juicio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</a:rPr>
              <a:t> y l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os </a:t>
            </a:r>
            <a:r>
              <a:rPr lang="en-US" sz="2800" u="sng" dirty="0">
                <a:solidFill>
                  <a:srgbClr val="FF0000"/>
                </a:solidFill>
                <a:effectLst/>
              </a:rPr>
              <a:t>GIAY [ZAY]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puedan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recibir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perdón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de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pecados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y la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herencia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entre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aquellos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que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han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sido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santificados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por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su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fe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en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Cristo Jesús.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effectLst/>
              </a:rPr>
              <a:t>Hechos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effectLst/>
              </a:rPr>
              <a:t> 26:18, Juan 16:8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10000"/>
                  </a:schemeClr>
                </a:solidFill>
                <a:effectLst/>
                <a:latin typeface="Helvetica" pitchFamily="2" charset="0"/>
              </a:rPr>
              <a:t>  </a:t>
            </a:r>
            <a:endParaRPr lang="en-US" sz="2800" dirty="0">
              <a:solidFill>
                <a:schemeClr val="bg1">
                  <a:lumMod val="1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3930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198D-48F9-C449-97AF-4DBD3BCCD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Los </a:t>
            </a:r>
            <a:r>
              <a:rPr lang="en-US" dirty="0" err="1">
                <a:solidFill>
                  <a:srgbClr val="FF0000"/>
                </a:solidFill>
              </a:rPr>
              <a:t>Giay</a:t>
            </a:r>
            <a:r>
              <a:rPr lang="en-US" dirty="0">
                <a:solidFill>
                  <a:srgbClr val="FF0000"/>
                </a:solidFill>
              </a:rPr>
              <a:t> [</a:t>
            </a:r>
            <a:r>
              <a:rPr lang="en-US" dirty="0" err="1">
                <a:solidFill>
                  <a:srgbClr val="FF0000"/>
                </a:solidFill>
              </a:rPr>
              <a:t>Zai</a:t>
            </a:r>
            <a:r>
              <a:rPr lang="en-US" dirty="0">
                <a:solidFill>
                  <a:srgbClr val="FF0000"/>
                </a:solidFill>
              </a:rPr>
              <a:t>]de Laos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A3669-43A7-9040-B3DD-42DD1AF7E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75" y="1594898"/>
            <a:ext cx="11774661" cy="50349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lnSpc>
                <a:spcPct val="170000"/>
              </a:lnSpc>
              <a:buNone/>
            </a:pPr>
            <a:r>
              <a:rPr lang="en-US" dirty="0"/>
              <a:t>Las </a:t>
            </a:r>
            <a:r>
              <a:rPr lang="en-US" dirty="0" err="1"/>
              <a:t>mujeres</a:t>
            </a:r>
            <a:r>
              <a:rPr lang="en-US" dirty="0"/>
              <a:t> </a:t>
            </a:r>
            <a:r>
              <a:rPr lang="en-US" dirty="0" err="1"/>
              <a:t>casadas</a:t>
            </a:r>
            <a:r>
              <a:rPr lang="en-US" dirty="0"/>
              <a:t> </a:t>
            </a:r>
            <a:r>
              <a:rPr lang="en-US" dirty="0" err="1"/>
              <a:t>Giay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obedecer</a:t>
            </a:r>
            <a:r>
              <a:rPr lang="en-US" dirty="0"/>
              <a:t> a sus </a:t>
            </a:r>
            <a:r>
              <a:rPr lang="en-US" dirty="0" err="1"/>
              <a:t>esposos</a:t>
            </a:r>
            <a:r>
              <a:rPr lang="en-US" dirty="0"/>
              <a:t>, las </a:t>
            </a:r>
            <a:r>
              <a:rPr lang="en-US" dirty="0" err="1"/>
              <a:t>mujeres</a:t>
            </a:r>
            <a:r>
              <a:rPr lang="en-US" dirty="0"/>
              <a:t> </a:t>
            </a:r>
            <a:r>
              <a:rPr lang="en-US" dirty="0" err="1"/>
              <a:t>solteras</a:t>
            </a:r>
            <a:r>
              <a:rPr lang="en-US" dirty="0"/>
              <a:t> 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obedecer</a:t>
            </a:r>
            <a:r>
              <a:rPr lang="en-US" dirty="0"/>
              <a:t> a sus padres y las </a:t>
            </a:r>
            <a:r>
              <a:rPr lang="en-US" dirty="0" err="1"/>
              <a:t>viudas</a:t>
            </a:r>
            <a:r>
              <a:rPr lang="en-US" dirty="0"/>
              <a:t> a sus </a:t>
            </a:r>
            <a:r>
              <a:rPr lang="en-US" dirty="0" err="1"/>
              <a:t>hijos</a:t>
            </a:r>
            <a:r>
              <a:rPr lang="en-US" dirty="0"/>
              <a:t>. Las </a:t>
            </a:r>
            <a:r>
              <a:rPr lang="en-US" dirty="0" err="1"/>
              <a:t>mujeres</a:t>
            </a:r>
            <a:r>
              <a:rPr lang="en-US" dirty="0"/>
              <a:t> dan a luz </a:t>
            </a:r>
            <a:r>
              <a:rPr lang="en-US" dirty="0" err="1"/>
              <a:t>frente</a:t>
            </a:r>
            <a:r>
              <a:rPr lang="en-US" dirty="0"/>
              <a:t>  a un altar para que los </a:t>
            </a:r>
            <a:r>
              <a:rPr lang="en-US" dirty="0" err="1"/>
              <a:t>espíritus</a:t>
            </a:r>
            <a:r>
              <a:rPr lang="en-US" dirty="0"/>
              <a:t> </a:t>
            </a:r>
            <a:r>
              <a:rPr lang="en-US" dirty="0" err="1"/>
              <a:t>puedan</a:t>
            </a:r>
            <a:r>
              <a:rPr lang="en-US" dirty="0"/>
              <a:t> </a:t>
            </a:r>
            <a:r>
              <a:rPr lang="en-US" dirty="0" err="1"/>
              <a:t>ayudarles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alumbramiento</a:t>
            </a:r>
            <a:r>
              <a:rPr lang="en-US" dirty="0"/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dirty="0" err="1"/>
              <a:t>Cada</a:t>
            </a:r>
            <a:r>
              <a:rPr lang="en-US" dirty="0"/>
              <a:t> pueblo </a:t>
            </a:r>
            <a:r>
              <a:rPr lang="en-US" dirty="0" err="1"/>
              <a:t>tiene</a:t>
            </a:r>
            <a:r>
              <a:rPr lang="en-US" dirty="0"/>
              <a:t> un bosque </a:t>
            </a:r>
            <a:r>
              <a:rPr lang="en-US" dirty="0" err="1"/>
              <a:t>prohibido</a:t>
            </a:r>
            <a:r>
              <a:rPr lang="en-US" dirty="0"/>
              <a:t>, </a:t>
            </a:r>
            <a:r>
              <a:rPr lang="en-US" dirty="0" err="1"/>
              <a:t>donde</a:t>
            </a:r>
            <a:r>
              <a:rPr lang="en-US" dirty="0"/>
              <a:t> el árbol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 es </a:t>
            </a:r>
            <a:r>
              <a:rPr lang="en-US" dirty="0" err="1"/>
              <a:t>considerado</a:t>
            </a:r>
            <a:r>
              <a:rPr lang="en-US" dirty="0"/>
              <a:t> </a:t>
            </a:r>
            <a:r>
              <a:rPr lang="en-US" dirty="0" err="1"/>
              <a:t>sagrado</a:t>
            </a:r>
            <a:r>
              <a:rPr lang="en-US" dirty="0"/>
              <a:t>. Dos </a:t>
            </a:r>
            <a:r>
              <a:rPr lang="en-US" dirty="0" err="1"/>
              <a:t>veces</a:t>
            </a:r>
            <a:r>
              <a:rPr lang="en-US" dirty="0"/>
              <a:t> al </a:t>
            </a:r>
            <a:r>
              <a:rPr lang="en-US" dirty="0" err="1"/>
              <a:t>año</a:t>
            </a:r>
            <a:r>
              <a:rPr lang="en-US" dirty="0"/>
              <a:t> los </a:t>
            </a:r>
            <a:r>
              <a:rPr lang="en-US" dirty="0" err="1"/>
              <a:t>Giay</a:t>
            </a:r>
            <a:r>
              <a:rPr lang="en-US" dirty="0"/>
              <a:t> </a:t>
            </a:r>
            <a:r>
              <a:rPr lang="en-US" dirty="0" err="1"/>
              <a:t>adoran</a:t>
            </a:r>
            <a:r>
              <a:rPr lang="en-US" dirty="0"/>
              <a:t> al pie de </a:t>
            </a:r>
            <a:r>
              <a:rPr lang="en-US" dirty="0" err="1"/>
              <a:t>este</a:t>
            </a:r>
            <a:r>
              <a:rPr lang="en-US" dirty="0"/>
              <a:t> árbol.  </a:t>
            </a:r>
            <a:r>
              <a:rPr lang="en-US" dirty="0" err="1"/>
              <a:t>Ellos</a:t>
            </a:r>
            <a:r>
              <a:rPr lang="en-US" dirty="0"/>
              <a:t> </a:t>
            </a:r>
            <a:r>
              <a:rPr lang="en-US" dirty="0" err="1"/>
              <a:t>creen</a:t>
            </a:r>
            <a:r>
              <a:rPr lang="en-US" dirty="0"/>
              <a:t> que el </a:t>
            </a:r>
            <a:r>
              <a:rPr lang="en-US" dirty="0" err="1"/>
              <a:t>universo</a:t>
            </a:r>
            <a:r>
              <a:rPr lang="en-US" dirty="0"/>
              <a:t> se </a:t>
            </a:r>
            <a:r>
              <a:rPr lang="en-US" dirty="0" err="1"/>
              <a:t>compone</a:t>
            </a:r>
            <a:r>
              <a:rPr lang="en-US" dirty="0"/>
              <a:t> de </a:t>
            </a:r>
            <a:r>
              <a:rPr lang="en-US" dirty="0" err="1"/>
              <a:t>tres</a:t>
            </a:r>
            <a:r>
              <a:rPr lang="en-US" dirty="0"/>
              <a:t> </a:t>
            </a:r>
            <a:r>
              <a:rPr lang="en-US" dirty="0" err="1"/>
              <a:t>niveles</a:t>
            </a:r>
            <a:r>
              <a:rPr lang="en-US" dirty="0"/>
              <a:t>: el superior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habitan</a:t>
            </a:r>
            <a:r>
              <a:rPr lang="en-US" dirty="0"/>
              <a:t> los </a:t>
            </a:r>
            <a:r>
              <a:rPr lang="en-US" dirty="0" err="1"/>
              <a:t>espíritus</a:t>
            </a:r>
            <a:r>
              <a:rPr lang="en-US" dirty="0"/>
              <a:t>, el del </a:t>
            </a:r>
            <a:r>
              <a:rPr lang="en-US" dirty="0" err="1"/>
              <a:t>centro</a:t>
            </a:r>
            <a:r>
              <a:rPr lang="en-US" dirty="0"/>
              <a:t> </a:t>
            </a:r>
            <a:r>
              <a:rPr lang="en-US" dirty="0" err="1"/>
              <a:t>donde</a:t>
            </a:r>
            <a:r>
              <a:rPr lang="en-US" dirty="0"/>
              <a:t> </a:t>
            </a:r>
            <a:r>
              <a:rPr lang="en-US" dirty="0" err="1"/>
              <a:t>habitan</a:t>
            </a:r>
            <a:r>
              <a:rPr lang="en-US" dirty="0"/>
              <a:t> los </a:t>
            </a:r>
            <a:r>
              <a:rPr lang="en-US" dirty="0" err="1"/>
              <a:t>humanos</a:t>
            </a:r>
            <a:r>
              <a:rPr lang="en-US" dirty="0"/>
              <a:t> y los </a:t>
            </a:r>
            <a:r>
              <a:rPr lang="en-US" dirty="0" err="1"/>
              <a:t>animales</a:t>
            </a:r>
            <a:r>
              <a:rPr lang="en-US" dirty="0"/>
              <a:t> y el inferior que se </a:t>
            </a:r>
            <a:r>
              <a:rPr lang="en-US" dirty="0" err="1"/>
              <a:t>encuentra</a:t>
            </a:r>
            <a:r>
              <a:rPr lang="en-US" dirty="0"/>
              <a:t> </a:t>
            </a:r>
            <a:r>
              <a:rPr lang="en-US" dirty="0" err="1"/>
              <a:t>debajo</a:t>
            </a:r>
            <a:r>
              <a:rPr lang="en-US" dirty="0"/>
              <a:t> de la tierra. </a:t>
            </a:r>
            <a:br>
              <a:rPr lang="en-US" sz="24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8A4CD3-67F9-374D-B09B-7FB0D091543C}"/>
              </a:ext>
            </a:extLst>
          </p:cNvPr>
          <p:cNvSpPr txBox="1"/>
          <p:nvPr/>
        </p:nvSpPr>
        <p:spPr>
          <a:xfrm>
            <a:off x="3702556" y="6437207"/>
            <a:ext cx="4362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Foto</a:t>
            </a:r>
            <a:r>
              <a:rPr lang="en-US" dirty="0"/>
              <a:t>: Operation China/China Harvest</a:t>
            </a:r>
          </a:p>
        </p:txBody>
      </p:sp>
    </p:spTree>
    <p:extLst>
      <p:ext uri="{BB962C8B-B14F-4D97-AF65-F5344CB8AC3E}">
        <p14:creationId xmlns:p14="http://schemas.microsoft.com/office/powerpoint/2010/main" val="1303780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3F405-D8CD-6641-8BB1-05EE14950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Oremos</a:t>
            </a:r>
            <a:r>
              <a:rPr lang="en-US" dirty="0"/>
              <a:t> por </a:t>
            </a:r>
            <a:r>
              <a:rPr lang="en-US" dirty="0" err="1">
                <a:solidFill>
                  <a:srgbClr val="5BC2E7"/>
                </a:solidFill>
              </a:rPr>
              <a:t>paz</a:t>
            </a:r>
            <a:r>
              <a:rPr lang="en-US" dirty="0"/>
              <a:t> ( 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55525-2444-0F41-9048-E28811DE7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5" y="1507958"/>
            <a:ext cx="11277600" cy="466900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dirty="0"/>
              <a:t>Padre Bueno,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enviaste</a:t>
            </a:r>
            <a:r>
              <a:rPr lang="en-US" dirty="0"/>
              <a:t> a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hijo</a:t>
            </a:r>
            <a:r>
              <a:rPr lang="en-US" dirty="0"/>
              <a:t> Jesús para que </a:t>
            </a:r>
            <a:r>
              <a:rPr lang="en-US" dirty="0" err="1"/>
              <a:t>anulara</a:t>
            </a:r>
            <a:r>
              <a:rPr lang="en-US" baseline="30000" dirty="0"/>
              <a:t> </a:t>
            </a:r>
            <a:r>
              <a:rPr lang="en-US" dirty="0"/>
              <a:t>el acta de los </a:t>
            </a:r>
            <a:r>
              <a:rPr lang="en-US" dirty="0" err="1"/>
              <a:t>decretos</a:t>
            </a:r>
            <a:r>
              <a:rPr lang="en-US" dirty="0"/>
              <a:t> que </a:t>
            </a:r>
            <a:r>
              <a:rPr lang="en-US" dirty="0" err="1"/>
              <a:t>había</a:t>
            </a:r>
            <a:r>
              <a:rPr lang="en-US" dirty="0"/>
              <a:t> contra los </a:t>
            </a:r>
            <a:r>
              <a:rPr lang="en-US" u="sng" dirty="0" err="1">
                <a:solidFill>
                  <a:srgbClr val="FF0000"/>
                </a:solidFill>
              </a:rPr>
              <a:t>Giay</a:t>
            </a:r>
            <a:r>
              <a:rPr lang="en-US" dirty="0"/>
              <a:t> [</a:t>
            </a:r>
            <a:r>
              <a:rPr lang="en-US" dirty="0" err="1"/>
              <a:t>Zay</a:t>
            </a:r>
            <a:r>
              <a:rPr lang="en-US" dirty="0"/>
              <a:t>], que les era </a:t>
            </a:r>
            <a:r>
              <a:rPr lang="en-US" dirty="0" err="1"/>
              <a:t>contraria</a:t>
            </a:r>
            <a:r>
              <a:rPr lang="en-US" dirty="0"/>
              <a:t>, </a:t>
            </a:r>
            <a:r>
              <a:rPr lang="en-US" dirty="0" err="1"/>
              <a:t>quitándola</a:t>
            </a:r>
            <a:r>
              <a:rPr lang="en-US" dirty="0"/>
              <a:t> de </a:t>
            </a:r>
            <a:r>
              <a:rPr lang="en-US" dirty="0" err="1"/>
              <a:t>en</a:t>
            </a:r>
            <a:r>
              <a:rPr lang="en-US" dirty="0"/>
              <a:t> medio y </a:t>
            </a:r>
            <a:r>
              <a:rPr lang="en-US" dirty="0" err="1"/>
              <a:t>clavándola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cruz</a:t>
            </a:r>
            <a:r>
              <a:rPr lang="en-US" dirty="0"/>
              <a:t>. Jesús</a:t>
            </a:r>
            <a:r>
              <a:rPr lang="en-US" b="1" dirty="0"/>
              <a:t> </a:t>
            </a:r>
            <a:r>
              <a:rPr lang="en-US" dirty="0" err="1"/>
              <a:t>despojó</a:t>
            </a:r>
            <a:r>
              <a:rPr lang="en-US" dirty="0"/>
              <a:t> a los </a:t>
            </a:r>
            <a:r>
              <a:rPr lang="en-US" dirty="0" err="1"/>
              <a:t>principados</a:t>
            </a:r>
            <a:r>
              <a:rPr lang="en-US" dirty="0"/>
              <a:t> y a las </a:t>
            </a:r>
            <a:r>
              <a:rPr lang="en-US" dirty="0" err="1"/>
              <a:t>potestades</a:t>
            </a:r>
            <a:r>
              <a:rPr lang="en-US" dirty="0"/>
              <a:t>, los </a:t>
            </a:r>
            <a:r>
              <a:rPr lang="en-US" dirty="0" err="1"/>
              <a:t>exhibió</a:t>
            </a:r>
            <a:r>
              <a:rPr lang="en-US" dirty="0"/>
              <a:t> </a:t>
            </a:r>
            <a:r>
              <a:rPr lang="en-US" dirty="0" err="1"/>
              <a:t>públicamente</a:t>
            </a:r>
            <a:r>
              <a:rPr lang="en-US" dirty="0"/>
              <a:t>, </a:t>
            </a:r>
            <a:r>
              <a:rPr lang="en-US" dirty="0" err="1"/>
              <a:t>triunfando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ellos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cruz</a:t>
            </a:r>
            <a:r>
              <a:rPr lang="en-US" dirty="0"/>
              <a:t>. </a:t>
            </a:r>
          </a:p>
          <a:p>
            <a:pPr>
              <a:lnSpc>
                <a:spcPct val="160000"/>
              </a:lnSpc>
            </a:pPr>
            <a:endParaRPr lang="en-US" dirty="0"/>
          </a:p>
          <a:p>
            <a:pPr marL="0" indent="0">
              <a:lnSpc>
                <a:spcPct val="160000"/>
              </a:lnSpc>
              <a:buNone/>
            </a:pPr>
            <a:r>
              <a:rPr lang="en-US" dirty="0" err="1"/>
              <a:t>Ya</a:t>
            </a:r>
            <a:r>
              <a:rPr lang="en-US" dirty="0"/>
              <a:t> los </a:t>
            </a:r>
            <a:r>
              <a:rPr lang="en-US" u="sng" dirty="0" err="1">
                <a:solidFill>
                  <a:srgbClr val="FF0000"/>
                </a:solidFill>
              </a:rPr>
              <a:t>Giay</a:t>
            </a:r>
            <a:r>
              <a:rPr lang="en-US" dirty="0"/>
              <a:t> no </a:t>
            </a:r>
            <a:r>
              <a:rPr lang="en-US" dirty="0" err="1"/>
              <a:t>tienen</a:t>
            </a:r>
            <a:r>
              <a:rPr lang="en-US" dirty="0"/>
              <a:t> por que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temor</a:t>
            </a:r>
            <a:r>
              <a:rPr lang="en-US" dirty="0"/>
              <a:t> de los </a:t>
            </a:r>
            <a:r>
              <a:rPr lang="en-US" dirty="0" err="1"/>
              <a:t>espíritus</a:t>
            </a:r>
            <a:r>
              <a:rPr lang="en-US" dirty="0"/>
              <a:t> </a:t>
            </a:r>
            <a:r>
              <a:rPr lang="en-US" dirty="0" err="1"/>
              <a:t>pues</a:t>
            </a:r>
            <a:r>
              <a:rPr lang="en-US" dirty="0"/>
              <a:t> Jesús </a:t>
            </a:r>
            <a:r>
              <a:rPr lang="en-US" dirty="0" err="1"/>
              <a:t>triunfó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ellos</a:t>
            </a:r>
            <a:r>
              <a:rPr lang="en-US" dirty="0"/>
              <a:t>, para </a:t>
            </a:r>
            <a:r>
              <a:rPr lang="en-US" dirty="0" err="1"/>
              <a:t>darles</a:t>
            </a:r>
            <a:r>
              <a:rPr lang="en-US" dirty="0"/>
              <a:t> </a:t>
            </a:r>
            <a:r>
              <a:rPr lang="en-US" dirty="0" err="1"/>
              <a:t>paz</a:t>
            </a:r>
            <a:r>
              <a:rPr lang="en-US" dirty="0"/>
              <a:t> y </a:t>
            </a:r>
            <a:r>
              <a:rPr lang="en-US" dirty="0" err="1"/>
              <a:t>salvación</a:t>
            </a:r>
            <a:r>
              <a:rPr lang="en-US" dirty="0"/>
              <a:t>. </a:t>
            </a:r>
            <a:r>
              <a:rPr lang="en-US" dirty="0" err="1"/>
              <a:t>Ellos</a:t>
            </a:r>
            <a:r>
              <a:rPr lang="en-US" dirty="0"/>
              <a:t> no </a:t>
            </a:r>
            <a:r>
              <a:rPr lang="en-US" dirty="0" err="1"/>
              <a:t>tienen</a:t>
            </a:r>
            <a:r>
              <a:rPr lang="en-US" dirty="0"/>
              <a:t> que </a:t>
            </a:r>
            <a:r>
              <a:rPr lang="en-US" dirty="0" err="1"/>
              <a:t>ofrecer</a:t>
            </a:r>
            <a:r>
              <a:rPr lang="en-US" dirty="0"/>
              <a:t> </a:t>
            </a:r>
            <a:r>
              <a:rPr lang="en-US" dirty="0" err="1"/>
              <a:t>sacrificios</a:t>
            </a:r>
            <a:r>
              <a:rPr lang="en-US" dirty="0"/>
              <a:t> a </a:t>
            </a:r>
            <a:r>
              <a:rPr lang="en-US" dirty="0" err="1"/>
              <a:t>espíritus</a:t>
            </a:r>
            <a:r>
              <a:rPr lang="en-US" dirty="0"/>
              <a:t> </a:t>
            </a:r>
            <a:r>
              <a:rPr lang="en-US" dirty="0" err="1"/>
              <a:t>mentirosos</a:t>
            </a:r>
            <a:r>
              <a:rPr lang="en-US" dirty="0"/>
              <a:t>, </a:t>
            </a:r>
            <a:r>
              <a:rPr lang="en-US" dirty="0" err="1"/>
              <a:t>pues</a:t>
            </a:r>
            <a:r>
              <a:rPr lang="en-US" dirty="0"/>
              <a:t> Jesús se </a:t>
            </a:r>
            <a:r>
              <a:rPr lang="en-US" dirty="0" err="1"/>
              <a:t>ofreció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sacrificio</a:t>
            </a:r>
            <a:r>
              <a:rPr lang="en-US" dirty="0"/>
              <a:t> vivo para que </a:t>
            </a:r>
            <a:r>
              <a:rPr lang="en-US" dirty="0" err="1"/>
              <a:t>ellos</a:t>
            </a:r>
            <a:r>
              <a:rPr lang="en-US" dirty="0"/>
              <a:t> </a:t>
            </a:r>
            <a:r>
              <a:rPr lang="en-US" dirty="0" err="1"/>
              <a:t>tengan</a:t>
            </a:r>
            <a:r>
              <a:rPr lang="en-US" dirty="0"/>
              <a:t> una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/>
              <a:t>abundante</a:t>
            </a:r>
            <a:r>
              <a:rPr lang="en-US" dirty="0"/>
              <a:t>.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rogamos</a:t>
            </a:r>
            <a:r>
              <a:rPr lang="en-US" dirty="0"/>
              <a:t> que </a:t>
            </a:r>
            <a:r>
              <a:rPr lang="en-US" dirty="0" err="1"/>
              <a:t>esta</a:t>
            </a:r>
            <a:r>
              <a:rPr lang="en-US" dirty="0"/>
              <a:t> gran </a:t>
            </a:r>
            <a:r>
              <a:rPr lang="en-US" dirty="0" err="1"/>
              <a:t>verdad</a:t>
            </a:r>
            <a:r>
              <a:rPr lang="en-US" dirty="0"/>
              <a:t> sea </a:t>
            </a:r>
            <a:r>
              <a:rPr lang="en-US" dirty="0" err="1"/>
              <a:t>conocida</a:t>
            </a:r>
            <a:r>
              <a:rPr lang="en-US" dirty="0"/>
              <a:t> por los </a:t>
            </a:r>
            <a:r>
              <a:rPr lang="en-US" u="sng" dirty="0" err="1">
                <a:solidFill>
                  <a:srgbClr val="FF0000"/>
                </a:solidFill>
              </a:rPr>
              <a:t>Giay</a:t>
            </a:r>
            <a:r>
              <a:rPr lang="en-US" dirty="0"/>
              <a:t>, para que la </a:t>
            </a:r>
            <a:r>
              <a:rPr lang="en-US" dirty="0" err="1"/>
              <a:t>esperanza</a:t>
            </a:r>
            <a:r>
              <a:rPr lang="en-US" dirty="0"/>
              <a:t> </a:t>
            </a:r>
            <a:r>
              <a:rPr lang="en-US" dirty="0" err="1"/>
              <a:t>pueda</a:t>
            </a:r>
            <a:r>
              <a:rPr lang="en-US" dirty="0"/>
              <a:t> </a:t>
            </a:r>
            <a:r>
              <a:rPr lang="en-US" dirty="0" err="1"/>
              <a:t>inundar</a:t>
            </a:r>
            <a:r>
              <a:rPr lang="en-US" dirty="0"/>
              <a:t> sus </a:t>
            </a:r>
            <a:r>
              <a:rPr lang="en-US" dirty="0" err="1"/>
              <a:t>vidas</a:t>
            </a:r>
            <a:r>
              <a:rPr lang="en-US" dirty="0"/>
              <a:t>, </a:t>
            </a:r>
            <a:r>
              <a:rPr lang="en-US" dirty="0" err="1"/>
              <a:t>sabiendo</a:t>
            </a:r>
            <a:r>
              <a:rPr lang="en-US" dirty="0"/>
              <a:t> que </a:t>
            </a:r>
            <a:r>
              <a:rPr lang="en-US" dirty="0" err="1"/>
              <a:t>en</a:t>
            </a:r>
            <a:r>
              <a:rPr lang="en-US" dirty="0"/>
              <a:t> Jesús </a:t>
            </a:r>
            <a:r>
              <a:rPr lang="en-US" dirty="0" err="1"/>
              <a:t>tienen</a:t>
            </a:r>
            <a:r>
              <a:rPr lang="en-US" dirty="0"/>
              <a:t> </a:t>
            </a:r>
            <a:r>
              <a:rPr lang="en-US" dirty="0" err="1"/>
              <a:t>perdón</a:t>
            </a:r>
            <a:r>
              <a:rPr lang="en-US" dirty="0"/>
              <a:t>, </a:t>
            </a:r>
            <a:r>
              <a:rPr lang="en-US" dirty="0" err="1"/>
              <a:t>paz</a:t>
            </a:r>
            <a:r>
              <a:rPr lang="en-US" dirty="0"/>
              <a:t> y </a:t>
            </a:r>
            <a:r>
              <a:rPr lang="en-US" dirty="0" err="1"/>
              <a:t>liberación</a:t>
            </a:r>
            <a:r>
              <a:rPr lang="en-US" dirty="0"/>
              <a:t>. Colo 2:14-15</a:t>
            </a:r>
          </a:p>
        </p:txBody>
      </p:sp>
    </p:spTree>
    <p:extLst>
      <p:ext uri="{BB962C8B-B14F-4D97-AF65-F5344CB8AC3E}">
        <p14:creationId xmlns:p14="http://schemas.microsoft.com/office/powerpoint/2010/main" val="3914260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697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5EB1-D00F-9C4A-8128-3C7918213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329905"/>
            <a:ext cx="11430000" cy="37267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000" b="0" dirty="0">
                <a:solidFill>
                  <a:srgbClr val="5BC2E7"/>
                </a:solidFill>
              </a:rPr>
              <a:t>” Le </a:t>
            </a:r>
            <a:r>
              <a:rPr lang="en-US" sz="4000" b="0" dirty="0" err="1">
                <a:solidFill>
                  <a:srgbClr val="5BC2E7"/>
                </a:solidFill>
              </a:rPr>
              <a:t>dio</a:t>
            </a:r>
            <a:r>
              <a:rPr lang="en-US" sz="4000" b="0" dirty="0">
                <a:solidFill>
                  <a:srgbClr val="5BC2E7"/>
                </a:solidFill>
              </a:rPr>
              <a:t> </a:t>
            </a:r>
            <a:r>
              <a:rPr lang="en-US" sz="4000" b="0" dirty="0" err="1">
                <a:solidFill>
                  <a:srgbClr val="5BC2E7"/>
                </a:solidFill>
              </a:rPr>
              <a:t>también</a:t>
            </a:r>
            <a:r>
              <a:rPr lang="en-US" sz="4000" b="0" dirty="0">
                <a:solidFill>
                  <a:srgbClr val="5BC2E7"/>
                </a:solidFill>
              </a:rPr>
              <a:t> la </a:t>
            </a:r>
            <a:r>
              <a:rPr lang="en-US" sz="4000" b="0" dirty="0" err="1">
                <a:solidFill>
                  <a:srgbClr val="5BC2E7"/>
                </a:solidFill>
              </a:rPr>
              <a:t>copia</a:t>
            </a:r>
            <a:r>
              <a:rPr lang="en-US" sz="4000" b="0" dirty="0">
                <a:solidFill>
                  <a:srgbClr val="5BC2E7"/>
                </a:solidFill>
              </a:rPr>
              <a:t> del </a:t>
            </a:r>
            <a:r>
              <a:rPr lang="en-US" sz="4000" b="0" dirty="0" err="1">
                <a:solidFill>
                  <a:srgbClr val="5BC2E7"/>
                </a:solidFill>
              </a:rPr>
              <a:t>decreto</a:t>
            </a:r>
            <a:r>
              <a:rPr lang="en-US" sz="4000" b="0" dirty="0">
                <a:solidFill>
                  <a:srgbClr val="5BC2E7"/>
                </a:solidFill>
              </a:rPr>
              <a:t> que </a:t>
            </a:r>
            <a:r>
              <a:rPr lang="en-US" sz="4000" b="0" dirty="0" err="1">
                <a:solidFill>
                  <a:srgbClr val="5BC2E7"/>
                </a:solidFill>
              </a:rPr>
              <a:t>había</a:t>
            </a:r>
            <a:r>
              <a:rPr lang="en-US" sz="4000" b="0" dirty="0">
                <a:solidFill>
                  <a:srgbClr val="5BC2E7"/>
                </a:solidFill>
              </a:rPr>
              <a:t> </a:t>
            </a:r>
            <a:r>
              <a:rPr lang="en-US" sz="4000" b="0" dirty="0" err="1">
                <a:solidFill>
                  <a:srgbClr val="5BC2E7"/>
                </a:solidFill>
              </a:rPr>
              <a:t>sido</a:t>
            </a:r>
            <a:r>
              <a:rPr lang="en-US" sz="4000" b="0" dirty="0">
                <a:solidFill>
                  <a:srgbClr val="5BC2E7"/>
                </a:solidFill>
              </a:rPr>
              <a:t> dado </a:t>
            </a:r>
            <a:r>
              <a:rPr lang="en-US" sz="4000" b="0" dirty="0" err="1">
                <a:solidFill>
                  <a:srgbClr val="5BC2E7"/>
                </a:solidFill>
              </a:rPr>
              <a:t>en</a:t>
            </a:r>
            <a:r>
              <a:rPr lang="en-US" sz="4000" b="0" dirty="0">
                <a:solidFill>
                  <a:srgbClr val="5BC2E7"/>
                </a:solidFill>
              </a:rPr>
              <a:t> Susa para que </a:t>
            </a:r>
            <a:r>
              <a:rPr lang="en-US" sz="4000" b="0" dirty="0" err="1">
                <a:solidFill>
                  <a:srgbClr val="5BC2E7"/>
                </a:solidFill>
              </a:rPr>
              <a:t>fuesen</a:t>
            </a:r>
            <a:r>
              <a:rPr lang="en-US" sz="4000" b="0" dirty="0">
                <a:solidFill>
                  <a:srgbClr val="5BC2E7"/>
                </a:solidFill>
              </a:rPr>
              <a:t> </a:t>
            </a:r>
            <a:r>
              <a:rPr lang="en-US" sz="4000" b="0" dirty="0" err="1">
                <a:solidFill>
                  <a:srgbClr val="5BC2E7"/>
                </a:solidFill>
              </a:rPr>
              <a:t>destruidos</a:t>
            </a:r>
            <a:r>
              <a:rPr lang="en-US" sz="4000" b="0" dirty="0">
                <a:solidFill>
                  <a:srgbClr val="5BC2E7"/>
                </a:solidFill>
              </a:rPr>
              <a:t>, a fin de que la </a:t>
            </a:r>
            <a:r>
              <a:rPr lang="en-US" sz="4000" b="0" dirty="0" err="1">
                <a:solidFill>
                  <a:srgbClr val="5BC2E7"/>
                </a:solidFill>
              </a:rPr>
              <a:t>mostrase</a:t>
            </a:r>
            <a:r>
              <a:rPr lang="en-US" sz="4000" b="0" dirty="0">
                <a:solidFill>
                  <a:srgbClr val="5BC2E7"/>
                </a:solidFill>
              </a:rPr>
              <a:t> a Ester y se lo </a:t>
            </a:r>
            <a:r>
              <a:rPr lang="en-US" sz="4000" b="0" dirty="0" err="1">
                <a:solidFill>
                  <a:srgbClr val="5BC2E7"/>
                </a:solidFill>
              </a:rPr>
              <a:t>declarase</a:t>
            </a:r>
            <a:r>
              <a:rPr lang="en-US" sz="4000" b="0" dirty="0">
                <a:solidFill>
                  <a:srgbClr val="5BC2E7"/>
                </a:solidFill>
              </a:rPr>
              <a:t>, y le </a:t>
            </a:r>
            <a:r>
              <a:rPr lang="en-US" sz="4000" b="0" dirty="0" err="1">
                <a:solidFill>
                  <a:srgbClr val="5BC2E7"/>
                </a:solidFill>
              </a:rPr>
              <a:t>encargara</a:t>
            </a:r>
            <a:r>
              <a:rPr lang="en-US" sz="4000" b="0" dirty="0">
                <a:solidFill>
                  <a:srgbClr val="5BC2E7"/>
                </a:solidFill>
              </a:rPr>
              <a:t> que </a:t>
            </a:r>
            <a:r>
              <a:rPr lang="en-US" sz="4000" b="0" dirty="0" err="1">
                <a:solidFill>
                  <a:srgbClr val="5BC2E7"/>
                </a:solidFill>
              </a:rPr>
              <a:t>fuese</a:t>
            </a:r>
            <a:r>
              <a:rPr lang="en-US" sz="4000" b="0" dirty="0">
                <a:solidFill>
                  <a:srgbClr val="5BC2E7"/>
                </a:solidFill>
              </a:rPr>
              <a:t> ante el </a:t>
            </a:r>
            <a:r>
              <a:rPr lang="en-US" sz="4000" b="0" dirty="0" err="1">
                <a:solidFill>
                  <a:srgbClr val="5BC2E7"/>
                </a:solidFill>
              </a:rPr>
              <a:t>rey</a:t>
            </a:r>
            <a:r>
              <a:rPr lang="en-US" sz="4000" b="0" dirty="0">
                <a:solidFill>
                  <a:srgbClr val="5BC2E7"/>
                </a:solidFill>
              </a:rPr>
              <a:t> a </a:t>
            </a:r>
            <a:r>
              <a:rPr lang="en-US" sz="4000" b="0" dirty="0" err="1">
                <a:solidFill>
                  <a:srgbClr val="5BC2E7"/>
                </a:solidFill>
              </a:rPr>
              <a:t>suplicarle</a:t>
            </a:r>
            <a:r>
              <a:rPr lang="en-US" sz="4000" b="0" dirty="0">
                <a:solidFill>
                  <a:srgbClr val="5BC2E7"/>
                </a:solidFill>
              </a:rPr>
              <a:t> y a interceder </a:t>
            </a:r>
            <a:r>
              <a:rPr lang="en-US" sz="4000" b="0" dirty="0" err="1">
                <a:solidFill>
                  <a:srgbClr val="5BC2E7"/>
                </a:solidFill>
              </a:rPr>
              <a:t>delante</a:t>
            </a:r>
            <a:r>
              <a:rPr lang="en-US" sz="4000" b="0" dirty="0">
                <a:solidFill>
                  <a:srgbClr val="5BC2E7"/>
                </a:solidFill>
              </a:rPr>
              <a:t> de </a:t>
            </a:r>
            <a:r>
              <a:rPr lang="en-US" sz="4000" b="0" dirty="0" err="1">
                <a:solidFill>
                  <a:srgbClr val="5BC2E7"/>
                </a:solidFill>
              </a:rPr>
              <a:t>él</a:t>
            </a:r>
            <a:r>
              <a:rPr lang="en-US" sz="4000" b="0" dirty="0">
                <a:solidFill>
                  <a:srgbClr val="5BC2E7"/>
                </a:solidFill>
              </a:rPr>
              <a:t> por </a:t>
            </a:r>
            <a:r>
              <a:rPr lang="en-US" sz="4000" b="0" dirty="0" err="1">
                <a:solidFill>
                  <a:srgbClr val="5BC2E7"/>
                </a:solidFill>
              </a:rPr>
              <a:t>su</a:t>
            </a:r>
            <a:r>
              <a:rPr lang="en-US" sz="4000" b="0" dirty="0">
                <a:solidFill>
                  <a:srgbClr val="5BC2E7"/>
                </a:solidFill>
              </a:rPr>
              <a:t> pueblo..”</a:t>
            </a:r>
            <a:br>
              <a:rPr lang="en-US" b="0" dirty="0">
                <a:solidFill>
                  <a:srgbClr val="5BC2E7"/>
                </a:solidFill>
              </a:rPr>
            </a:br>
            <a:r>
              <a:rPr lang="en-US" b="0" dirty="0">
                <a:solidFill>
                  <a:srgbClr val="5BC2E7"/>
                </a:solidFill>
              </a:rPr>
              <a:t>Esther 4:8</a:t>
            </a:r>
          </a:p>
        </p:txBody>
      </p:sp>
    </p:spTree>
    <p:extLst>
      <p:ext uri="{BB962C8B-B14F-4D97-AF65-F5344CB8AC3E}">
        <p14:creationId xmlns:p14="http://schemas.microsoft.com/office/powerpoint/2010/main" val="2092994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FB19-E7B4-D443-9016-CD8DD033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Oremos</a:t>
            </a:r>
            <a:r>
              <a:rPr lang="en-US" sz="3200" dirty="0"/>
              <a:t> por la </a:t>
            </a:r>
            <a:r>
              <a:rPr lang="en-US" sz="3200" dirty="0" err="1">
                <a:solidFill>
                  <a:srgbClr val="5BC2E7"/>
                </a:solidFill>
              </a:rPr>
              <a:t>traducción</a:t>
            </a:r>
            <a:r>
              <a:rPr lang="en-US" sz="3200" dirty="0">
                <a:solidFill>
                  <a:srgbClr val="5BC2E7"/>
                </a:solidFill>
              </a:rPr>
              <a:t> de la Biblia </a:t>
            </a:r>
            <a:r>
              <a:rPr lang="en-US" sz="3200" dirty="0"/>
              <a:t>( Doris)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8622B-9FE9-5546-8E75-F307A3A14209}"/>
              </a:ext>
            </a:extLst>
          </p:cNvPr>
          <p:cNvSpPr txBox="1"/>
          <p:nvPr/>
        </p:nvSpPr>
        <p:spPr>
          <a:xfrm>
            <a:off x="401054" y="1484945"/>
            <a:ext cx="11112074" cy="4604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br>
              <a:rPr lang="en-US" dirty="0"/>
            </a:br>
            <a:r>
              <a:rPr lang="en-US" sz="2000" dirty="0"/>
              <a:t>Padre, </a:t>
            </a:r>
            <a:r>
              <a:rPr lang="en-US" sz="2000" dirty="0" err="1"/>
              <a:t>tu</a:t>
            </a:r>
            <a:r>
              <a:rPr lang="en-US" sz="2000" dirty="0"/>
              <a:t> palabra </a:t>
            </a:r>
            <a:r>
              <a:rPr lang="en-US" sz="2000" dirty="0" err="1"/>
              <a:t>nos</a:t>
            </a:r>
            <a:r>
              <a:rPr lang="en-US" sz="2000" dirty="0"/>
              <a:t> </a:t>
            </a:r>
            <a:r>
              <a:rPr lang="en-US" sz="2000" dirty="0" err="1"/>
              <a:t>enseña</a:t>
            </a:r>
            <a:r>
              <a:rPr lang="en-US" sz="2000" dirty="0"/>
              <a:t> el </a:t>
            </a:r>
            <a:r>
              <a:rPr lang="en-US" sz="2000" dirty="0" err="1"/>
              <a:t>camino</a:t>
            </a:r>
            <a:r>
              <a:rPr lang="en-US" sz="2000" dirty="0"/>
              <a:t> </a:t>
            </a:r>
            <a:r>
              <a:rPr lang="en-US" sz="2000" dirty="0" err="1"/>
              <a:t>hacia</a:t>
            </a:r>
            <a:r>
              <a:rPr lang="en-US" sz="2000" dirty="0"/>
              <a:t> la </a:t>
            </a:r>
            <a:r>
              <a:rPr lang="en-US" sz="2000" dirty="0" err="1"/>
              <a:t>vida</a:t>
            </a:r>
            <a:r>
              <a:rPr lang="en-US" sz="2000" dirty="0"/>
              <a:t> </a:t>
            </a:r>
            <a:r>
              <a:rPr lang="en-US" sz="2000" dirty="0" err="1"/>
              <a:t>eterna</a:t>
            </a:r>
            <a:r>
              <a:rPr lang="en-US" sz="2000" dirty="0"/>
              <a:t> y </a:t>
            </a:r>
            <a:r>
              <a:rPr lang="en-US" sz="2000" dirty="0" err="1"/>
              <a:t>nos</a:t>
            </a:r>
            <a:r>
              <a:rPr lang="en-US" sz="2000" dirty="0"/>
              <a:t> da testimonio de la </a:t>
            </a:r>
            <a:r>
              <a:rPr lang="en-US" sz="2000" dirty="0" err="1"/>
              <a:t>verdad</a:t>
            </a:r>
            <a:r>
              <a:rPr lang="en-US" sz="2000" dirty="0"/>
              <a:t> que es Jesús. Pero los </a:t>
            </a:r>
            <a:r>
              <a:rPr lang="en-US" sz="2000" u="sng" dirty="0">
                <a:solidFill>
                  <a:srgbClr val="FF0000"/>
                </a:solidFill>
              </a:rPr>
              <a:t>ALU</a:t>
            </a:r>
            <a:r>
              <a:rPr lang="en-US" sz="2000" dirty="0"/>
              <a:t> y los </a:t>
            </a:r>
            <a:r>
              <a:rPr lang="en-US" sz="2000" u="sng" dirty="0">
                <a:solidFill>
                  <a:srgbClr val="FF0000"/>
                </a:solidFill>
              </a:rPr>
              <a:t>GIAY</a:t>
            </a:r>
            <a:r>
              <a:rPr lang="en-US" sz="2000" dirty="0"/>
              <a:t> [ZAY]</a:t>
            </a:r>
            <a:r>
              <a:rPr lang="en-US" sz="2000" dirty="0" err="1"/>
              <a:t>todavía</a:t>
            </a:r>
            <a:r>
              <a:rPr lang="en-US" sz="2000" dirty="0"/>
              <a:t> no </a:t>
            </a:r>
            <a:r>
              <a:rPr lang="en-US" sz="2000" dirty="0" err="1"/>
              <a:t>tienen</a:t>
            </a:r>
            <a:r>
              <a:rPr lang="en-US" sz="2000" dirty="0"/>
              <a:t> una Biblia </a:t>
            </a:r>
            <a:r>
              <a:rPr lang="en-US" sz="2000" dirty="0" err="1"/>
              <a:t>completa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idioma</a:t>
            </a:r>
            <a:r>
              <a:rPr lang="en-US" sz="2000" dirty="0"/>
              <a:t>. Los ALU Solo </a:t>
            </a:r>
            <a:r>
              <a:rPr lang="en-US" sz="2000" dirty="0" err="1"/>
              <a:t>tienen</a:t>
            </a:r>
            <a:r>
              <a:rPr lang="en-US" sz="2000" dirty="0"/>
              <a:t> el Nuevo </a:t>
            </a:r>
            <a:r>
              <a:rPr lang="en-US" sz="2000" dirty="0" err="1"/>
              <a:t>Testamento</a:t>
            </a:r>
            <a:r>
              <a:rPr lang="en-US" sz="2000" dirty="0"/>
              <a:t> el </a:t>
            </a:r>
            <a:r>
              <a:rPr lang="en-US" sz="2000" dirty="0" err="1"/>
              <a:t>cual</a:t>
            </a:r>
            <a:r>
              <a:rPr lang="en-US" sz="2000" dirty="0"/>
              <a:t> </a:t>
            </a:r>
            <a:r>
              <a:rPr lang="en-US" sz="2000" dirty="0" err="1"/>
              <a:t>fue</a:t>
            </a:r>
            <a:r>
              <a:rPr lang="en-US" sz="2000" dirty="0"/>
              <a:t> </a:t>
            </a:r>
            <a:r>
              <a:rPr lang="en-US" sz="2000" dirty="0" err="1"/>
              <a:t>traducido</a:t>
            </a:r>
            <a:r>
              <a:rPr lang="en-US" sz="2000" dirty="0"/>
              <a:t> </a:t>
            </a:r>
            <a:r>
              <a:rPr lang="en-US" sz="2000" dirty="0" err="1"/>
              <a:t>hace</a:t>
            </a:r>
            <a:r>
              <a:rPr lang="en-US" sz="2000" dirty="0"/>
              <a:t> </a:t>
            </a:r>
            <a:r>
              <a:rPr lang="en-US" sz="2000" dirty="0" err="1"/>
              <a:t>casi</a:t>
            </a:r>
            <a:r>
              <a:rPr lang="en-US" sz="2000" dirty="0"/>
              <a:t> 89 </a:t>
            </a:r>
            <a:r>
              <a:rPr lang="en-US" sz="2000" dirty="0" err="1"/>
              <a:t>años</a:t>
            </a:r>
            <a:r>
              <a:rPr lang="en-US" sz="2000" dirty="0"/>
              <a:t> y </a:t>
            </a:r>
            <a:r>
              <a:rPr lang="en-US" sz="2000" dirty="0" err="1"/>
              <a:t>algunas</a:t>
            </a:r>
            <a:r>
              <a:rPr lang="en-US" sz="2000" dirty="0"/>
              <a:t> </a:t>
            </a:r>
            <a:r>
              <a:rPr lang="en-US" sz="2000" dirty="0" err="1"/>
              <a:t>porciones</a:t>
            </a:r>
            <a:r>
              <a:rPr lang="en-US" sz="2000" dirty="0"/>
              <a:t> de la Biblia. Los </a:t>
            </a:r>
            <a:r>
              <a:rPr lang="en-US" sz="2000" u="sng" dirty="0">
                <a:solidFill>
                  <a:srgbClr val="FF0000"/>
                </a:solidFill>
              </a:rPr>
              <a:t>GIAY</a:t>
            </a:r>
            <a:r>
              <a:rPr lang="en-US" sz="2000" dirty="0"/>
              <a:t> [ZAY] solo </a:t>
            </a:r>
            <a:r>
              <a:rPr lang="en-US" sz="2000" dirty="0" err="1"/>
              <a:t>tienen</a:t>
            </a:r>
            <a:r>
              <a:rPr lang="en-US" sz="2000" dirty="0"/>
              <a:t> </a:t>
            </a:r>
            <a:r>
              <a:rPr lang="en-US" sz="2000" dirty="0" err="1"/>
              <a:t>porciones</a:t>
            </a:r>
            <a:r>
              <a:rPr lang="en-US" sz="2000" dirty="0"/>
              <a:t> </a:t>
            </a:r>
            <a:r>
              <a:rPr lang="en-US" sz="2000" dirty="0" err="1"/>
              <a:t>pero</a:t>
            </a:r>
            <a:r>
              <a:rPr lang="en-US" sz="2000" dirty="0"/>
              <a:t> no la Biblia </a:t>
            </a:r>
            <a:r>
              <a:rPr lang="en-US" sz="2000" dirty="0" err="1"/>
              <a:t>completa</a:t>
            </a:r>
            <a:r>
              <a:rPr lang="en-US" sz="2000" dirty="0"/>
              <a:t>, </a:t>
            </a:r>
            <a:r>
              <a:rPr lang="en-US" sz="2000" dirty="0" err="1"/>
              <a:t>ni</a:t>
            </a:r>
            <a:r>
              <a:rPr lang="en-US" sz="2000" dirty="0"/>
              <a:t> </a:t>
            </a:r>
            <a:r>
              <a:rPr lang="en-US" sz="2000" dirty="0" err="1"/>
              <a:t>aun</a:t>
            </a:r>
            <a:r>
              <a:rPr lang="en-US" sz="2000" dirty="0"/>
              <a:t> el Nuevo </a:t>
            </a:r>
            <a:r>
              <a:rPr lang="en-US" sz="2000" dirty="0" err="1"/>
              <a:t>Testamento</a:t>
            </a:r>
            <a:r>
              <a:rPr lang="en-US" sz="2000" dirty="0"/>
              <a:t>.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rogamos</a:t>
            </a:r>
            <a:r>
              <a:rPr lang="en-US" sz="2000" dirty="0"/>
              <a:t> oh Padre que envies </a:t>
            </a:r>
            <a:r>
              <a:rPr lang="en-US" sz="2000" dirty="0" err="1"/>
              <a:t>traductores</a:t>
            </a:r>
            <a:r>
              <a:rPr lang="en-US" sz="2000" dirty="0"/>
              <a:t> que </a:t>
            </a:r>
            <a:r>
              <a:rPr lang="en-US" sz="2000" dirty="0" err="1"/>
              <a:t>puedan</a:t>
            </a:r>
            <a:r>
              <a:rPr lang="en-US" sz="2000" dirty="0"/>
              <a:t> </a:t>
            </a:r>
            <a:r>
              <a:rPr lang="en-US" sz="2000" dirty="0" err="1"/>
              <a:t>traducir</a:t>
            </a:r>
            <a:r>
              <a:rPr lang="en-US" sz="2000" dirty="0"/>
              <a:t> la Biblia </a:t>
            </a:r>
            <a:r>
              <a:rPr lang="en-US" sz="2000" dirty="0" err="1"/>
              <a:t>en</a:t>
            </a:r>
            <a:r>
              <a:rPr lang="en-US" sz="2000" dirty="0"/>
              <a:t> los </a:t>
            </a:r>
            <a:r>
              <a:rPr lang="en-US" sz="2000" dirty="0" err="1"/>
              <a:t>idioma</a:t>
            </a:r>
            <a:r>
              <a:rPr lang="en-US" sz="2000" dirty="0"/>
              <a:t> que los </a:t>
            </a:r>
            <a:r>
              <a:rPr lang="en-US" sz="2000" u="sng" dirty="0">
                <a:solidFill>
                  <a:srgbClr val="FF0000"/>
                </a:solidFill>
              </a:rPr>
              <a:t>ALU</a:t>
            </a:r>
            <a:r>
              <a:rPr lang="en-US" sz="2000" dirty="0"/>
              <a:t> y los </a:t>
            </a:r>
            <a:r>
              <a:rPr lang="en-US" sz="2000" u="sng" dirty="0">
                <a:solidFill>
                  <a:srgbClr val="FF0000"/>
                </a:solidFill>
              </a:rPr>
              <a:t>GIAY</a:t>
            </a:r>
            <a:r>
              <a:rPr lang="en-US" sz="2000" dirty="0"/>
              <a:t> (ZAY) </a:t>
            </a:r>
            <a:r>
              <a:rPr lang="en-US" sz="2000" dirty="0" err="1"/>
              <a:t>hablan</a:t>
            </a:r>
            <a:r>
              <a:rPr lang="en-US" sz="2000" dirty="0"/>
              <a:t> para que </a:t>
            </a:r>
            <a:r>
              <a:rPr lang="en-US" sz="2000" dirty="0" err="1"/>
              <a:t>estos</a:t>
            </a:r>
            <a:r>
              <a:rPr lang="en-US" sz="2000" dirty="0"/>
              <a:t> </a:t>
            </a:r>
            <a:r>
              <a:rPr lang="en-US" sz="2000" dirty="0" err="1"/>
              <a:t>puedan</a:t>
            </a:r>
            <a:r>
              <a:rPr lang="en-US" sz="2000" dirty="0"/>
              <a:t> ser </a:t>
            </a:r>
            <a:r>
              <a:rPr lang="en-US" sz="2000" dirty="0" err="1"/>
              <a:t>s</a:t>
            </a:r>
            <a:r>
              <a:rPr lang="en-US" dirty="0" err="1"/>
              <a:t>antificados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verdad</a:t>
            </a:r>
            <a:r>
              <a:rPr lang="en-US" dirty="0"/>
              <a:t>, </a:t>
            </a:r>
            <a:r>
              <a:rPr lang="en-US" dirty="0" err="1"/>
              <a:t>tu</a:t>
            </a:r>
            <a:r>
              <a:rPr lang="en-US" dirty="0"/>
              <a:t> palabra es </a:t>
            </a:r>
            <a:r>
              <a:rPr lang="en-US" dirty="0" err="1"/>
              <a:t>verdad</a:t>
            </a:r>
            <a:r>
              <a:rPr lang="en-US" dirty="0"/>
              <a:t>; y que </a:t>
            </a:r>
            <a:r>
              <a:rPr lang="en-US" u="sng" dirty="0" err="1">
                <a:solidFill>
                  <a:srgbClr val="FF0000"/>
                </a:solidFill>
              </a:rPr>
              <a:t>ellos</a:t>
            </a:r>
            <a:r>
              <a:rPr lang="en-US" dirty="0"/>
              <a:t> </a:t>
            </a:r>
            <a:r>
              <a:rPr lang="en-US" dirty="0" err="1"/>
              <a:t>puedan</a:t>
            </a:r>
            <a:r>
              <a:rPr lang="en-US" dirty="0"/>
              <a:t> </a:t>
            </a:r>
            <a:r>
              <a:rPr lang="en-US" sz="2000" dirty="0" err="1"/>
              <a:t>crecer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el </a:t>
            </a:r>
            <a:r>
              <a:rPr lang="en-US" sz="2000" dirty="0" err="1"/>
              <a:t>conocimiento</a:t>
            </a:r>
            <a:r>
              <a:rPr lang="en-US" sz="2000" dirty="0"/>
              <a:t> de </a:t>
            </a:r>
            <a:r>
              <a:rPr lang="en-US" sz="2000" dirty="0" err="1"/>
              <a:t>tu</a:t>
            </a:r>
            <a:r>
              <a:rPr lang="en-US" sz="2000" dirty="0"/>
              <a:t> </a:t>
            </a:r>
            <a:r>
              <a:rPr lang="en-US" sz="2000" dirty="0" err="1"/>
              <a:t>hijo</a:t>
            </a:r>
            <a:r>
              <a:rPr lang="en-US" sz="2000" dirty="0"/>
              <a:t> </a:t>
            </a:r>
            <a:r>
              <a:rPr lang="en-US" sz="2000" dirty="0" err="1"/>
              <a:t>amado</a:t>
            </a:r>
            <a:r>
              <a:rPr lang="en-US" sz="2000" dirty="0"/>
              <a:t> </a:t>
            </a:r>
            <a:r>
              <a:rPr lang="en-US" sz="2000" dirty="0" err="1"/>
              <a:t>Jesusucristo</a:t>
            </a:r>
            <a:r>
              <a:rPr lang="en-US" sz="2000" dirty="0"/>
              <a:t>. </a:t>
            </a:r>
          </a:p>
          <a:p>
            <a:pPr algn="r">
              <a:lnSpc>
                <a:spcPct val="150000"/>
              </a:lnSpc>
            </a:pPr>
            <a:r>
              <a:rPr lang="en-US" sz="2000" dirty="0"/>
              <a:t>Juan 5:39; Juan 17:17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53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E1A1E-24CE-9F48-B21E-33C8E6B10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Oremos</a:t>
            </a:r>
            <a:r>
              <a:rPr lang="en-US" sz="2800" dirty="0"/>
              <a:t> por </a:t>
            </a:r>
            <a:r>
              <a:rPr lang="en-US" sz="2800" dirty="0" err="1">
                <a:solidFill>
                  <a:srgbClr val="5BC2E7"/>
                </a:solidFill>
              </a:rPr>
              <a:t>obreros</a:t>
            </a:r>
            <a:r>
              <a:rPr lang="en-US" sz="2800" dirty="0"/>
              <a:t> para los ALU y </a:t>
            </a:r>
            <a:r>
              <a:rPr lang="en-US" sz="2800" dirty="0" err="1"/>
              <a:t>Giay</a:t>
            </a:r>
            <a:r>
              <a:rPr lang="en-US" sz="2800" dirty="0"/>
              <a:t> [ZAY]()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5EB6D-97CE-0143-9525-5AB742CC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674" y="1411705"/>
            <a:ext cx="11678652" cy="508117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8000" dirty="0"/>
              <a:t>Tu palabra dice que </a:t>
            </a:r>
            <a:r>
              <a:rPr lang="en-US" sz="8000" dirty="0" err="1"/>
              <a:t>en</a:t>
            </a:r>
            <a:r>
              <a:rPr lang="en-US" sz="8000" dirty="0"/>
              <a:t> </a:t>
            </a:r>
            <a:r>
              <a:rPr lang="en-US" sz="8000" dirty="0" err="1"/>
              <a:t>ningún</a:t>
            </a:r>
            <a:r>
              <a:rPr lang="en-US" sz="8000" dirty="0"/>
              <a:t> </a:t>
            </a:r>
            <a:r>
              <a:rPr lang="en-US" sz="8000" dirty="0" err="1"/>
              <a:t>otro</a:t>
            </a:r>
            <a:r>
              <a:rPr lang="en-US" sz="8000" dirty="0"/>
              <a:t> hay </a:t>
            </a:r>
            <a:r>
              <a:rPr lang="en-US" sz="8000" dirty="0" err="1"/>
              <a:t>salvación</a:t>
            </a:r>
            <a:r>
              <a:rPr lang="en-US" sz="8000" dirty="0"/>
              <a:t>, </a:t>
            </a:r>
            <a:r>
              <a:rPr lang="en-US" sz="8000" dirty="0" err="1"/>
              <a:t>porque</a:t>
            </a:r>
            <a:r>
              <a:rPr lang="en-US" sz="8000" dirty="0"/>
              <a:t> no hay </a:t>
            </a:r>
            <a:r>
              <a:rPr lang="en-US" sz="8000" dirty="0" err="1"/>
              <a:t>otro</a:t>
            </a:r>
            <a:r>
              <a:rPr lang="en-US" sz="8000" dirty="0"/>
              <a:t> </a:t>
            </a:r>
            <a:r>
              <a:rPr lang="en-US" sz="8000" dirty="0" err="1"/>
              <a:t>nombre</a:t>
            </a:r>
            <a:r>
              <a:rPr lang="en-US" sz="8000" dirty="0"/>
              <a:t> dado a los hombres </a:t>
            </a:r>
            <a:r>
              <a:rPr lang="en-US" sz="8000" dirty="0" err="1"/>
              <a:t>en</a:t>
            </a:r>
            <a:r>
              <a:rPr lang="en-US" sz="8000" dirty="0"/>
              <a:t> </a:t>
            </a:r>
            <a:r>
              <a:rPr lang="en-US" sz="8000" dirty="0" err="1"/>
              <a:t>quien</a:t>
            </a:r>
            <a:r>
              <a:rPr lang="en-US" sz="8000" dirty="0"/>
              <a:t> </a:t>
            </a:r>
            <a:r>
              <a:rPr lang="en-US" sz="8000" dirty="0" err="1"/>
              <a:t>podamos</a:t>
            </a:r>
            <a:r>
              <a:rPr lang="en-US" sz="8000" dirty="0"/>
              <a:t> ser salvos. (</a:t>
            </a:r>
            <a:r>
              <a:rPr lang="en-US" sz="8000" dirty="0" err="1"/>
              <a:t>Hechos</a:t>
            </a:r>
            <a:r>
              <a:rPr lang="en-US" sz="8000" dirty="0"/>
              <a:t> 4:12)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8000" dirty="0"/>
              <a:t>¿Pero </a:t>
            </a:r>
            <a:r>
              <a:rPr lang="en-US" sz="8000" dirty="0" err="1"/>
              <a:t>cómo</a:t>
            </a:r>
            <a:r>
              <a:rPr lang="en-US" sz="8000" dirty="0"/>
              <a:t> los </a:t>
            </a:r>
            <a:r>
              <a:rPr lang="en-US" sz="8000" u="sng" dirty="0">
                <a:solidFill>
                  <a:srgbClr val="FF0000"/>
                </a:solidFill>
              </a:rPr>
              <a:t>ALU</a:t>
            </a:r>
            <a:r>
              <a:rPr lang="en-US" sz="8000" dirty="0"/>
              <a:t> y los </a:t>
            </a:r>
            <a:r>
              <a:rPr lang="en-US" sz="8000" u="sng" dirty="0">
                <a:solidFill>
                  <a:srgbClr val="FF0000"/>
                </a:solidFill>
              </a:rPr>
              <a:t>GIAY</a:t>
            </a:r>
            <a:r>
              <a:rPr lang="en-US" sz="8000" dirty="0"/>
              <a:t>  (</a:t>
            </a:r>
            <a:r>
              <a:rPr lang="en-US" sz="8000" dirty="0" err="1"/>
              <a:t>Zai</a:t>
            </a:r>
            <a:r>
              <a:rPr lang="en-US" sz="8000" dirty="0"/>
              <a:t>) </a:t>
            </a:r>
            <a:r>
              <a:rPr lang="en-US" sz="8000" dirty="0" err="1"/>
              <a:t>invocarán</a:t>
            </a:r>
            <a:r>
              <a:rPr lang="en-US" sz="8000" dirty="0"/>
              <a:t> a Jesús, de </a:t>
            </a:r>
            <a:r>
              <a:rPr lang="en-US" sz="8000" dirty="0" err="1"/>
              <a:t>quien</a:t>
            </a:r>
            <a:r>
              <a:rPr lang="en-US" sz="8000" dirty="0"/>
              <a:t> no </a:t>
            </a:r>
            <a:r>
              <a:rPr lang="en-US" sz="8000" dirty="0" err="1"/>
              <a:t>han</a:t>
            </a:r>
            <a:r>
              <a:rPr lang="en-US" sz="8000" dirty="0"/>
              <a:t> </a:t>
            </a:r>
            <a:r>
              <a:rPr lang="en-US" sz="8000" dirty="0" err="1"/>
              <a:t>oído</a:t>
            </a:r>
            <a:r>
              <a:rPr lang="en-US" sz="8000" dirty="0"/>
              <a:t>, y </a:t>
            </a:r>
            <a:r>
              <a:rPr lang="en-US" sz="8000" dirty="0" err="1"/>
              <a:t>cómo</a:t>
            </a:r>
            <a:r>
              <a:rPr lang="en-US" sz="8000" dirty="0"/>
              <a:t> </a:t>
            </a:r>
            <a:r>
              <a:rPr lang="en-US" sz="8000" dirty="0" err="1"/>
              <a:t>oirán</a:t>
            </a:r>
            <a:r>
              <a:rPr lang="en-US" sz="8000" dirty="0"/>
              <a:t> </a:t>
            </a:r>
            <a:r>
              <a:rPr lang="en-US" sz="8000" dirty="0" err="1"/>
              <a:t>si</a:t>
            </a:r>
            <a:r>
              <a:rPr lang="en-US" sz="8000" dirty="0"/>
              <a:t> no hay </a:t>
            </a:r>
            <a:r>
              <a:rPr lang="en-US" sz="8000" dirty="0" err="1"/>
              <a:t>quien</a:t>
            </a:r>
            <a:r>
              <a:rPr lang="en-US" sz="8000" dirty="0"/>
              <a:t> les </a:t>
            </a:r>
            <a:r>
              <a:rPr lang="en-US" sz="8000" dirty="0" err="1"/>
              <a:t>predique</a:t>
            </a:r>
            <a:r>
              <a:rPr lang="en-US" sz="8000" dirty="0"/>
              <a:t>?(</a:t>
            </a:r>
            <a:r>
              <a:rPr lang="en-US" sz="8000" dirty="0" err="1"/>
              <a:t>Romanos</a:t>
            </a:r>
            <a:r>
              <a:rPr lang="en-US" sz="8000" dirty="0"/>
              <a:t> 10:14)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8000" dirty="0" err="1"/>
              <a:t>Señor</a:t>
            </a:r>
            <a:r>
              <a:rPr lang="en-US" sz="8000" dirty="0"/>
              <a:t>, </a:t>
            </a:r>
            <a:r>
              <a:rPr lang="en-US" sz="8000" dirty="0" err="1"/>
              <a:t>tal</a:t>
            </a:r>
            <a:r>
              <a:rPr lang="en-US" sz="8000" dirty="0"/>
              <a:t> </a:t>
            </a:r>
            <a:r>
              <a:rPr lang="en-US" sz="8000" dirty="0" err="1"/>
              <a:t>vez</a:t>
            </a:r>
            <a:r>
              <a:rPr lang="en-US" sz="8000" dirty="0"/>
              <a:t> para </a:t>
            </a:r>
            <a:r>
              <a:rPr lang="en-US" sz="8000" dirty="0" err="1"/>
              <a:t>muchos</a:t>
            </a:r>
            <a:r>
              <a:rPr lang="en-US" sz="8000" dirty="0"/>
              <a:t> </a:t>
            </a:r>
            <a:r>
              <a:rPr lang="en-US" sz="8000" dirty="0" err="1"/>
              <a:t>estos</a:t>
            </a:r>
            <a:r>
              <a:rPr lang="en-US" sz="8000" dirty="0"/>
              <a:t> pueblos son </a:t>
            </a:r>
            <a:r>
              <a:rPr lang="en-US" sz="8000" dirty="0" err="1"/>
              <a:t>olvidados</a:t>
            </a:r>
            <a:r>
              <a:rPr lang="en-US" sz="8000" dirty="0"/>
              <a:t>, </a:t>
            </a:r>
            <a:r>
              <a:rPr lang="en-US" sz="8000" dirty="0" err="1"/>
              <a:t>pero</a:t>
            </a:r>
            <a:r>
              <a:rPr lang="en-US" sz="8000" dirty="0"/>
              <a:t> no para </a:t>
            </a:r>
            <a:r>
              <a:rPr lang="en-US" sz="8000" dirty="0" err="1"/>
              <a:t>ti</a:t>
            </a:r>
            <a:r>
              <a:rPr lang="en-US" sz="8000" dirty="0"/>
              <a:t>. </a:t>
            </a:r>
            <a:r>
              <a:rPr lang="en-US" sz="8000" dirty="0" err="1"/>
              <a:t>Oramos</a:t>
            </a:r>
            <a:r>
              <a:rPr lang="en-US" sz="8000" dirty="0"/>
              <a:t> para </a:t>
            </a:r>
            <a:r>
              <a:rPr lang="en-US" sz="8000" dirty="0" err="1"/>
              <a:t>quepor</a:t>
            </a:r>
            <a:r>
              <a:rPr lang="en-US" sz="8000" dirty="0"/>
              <a:t> favor  envies </a:t>
            </a:r>
            <a:r>
              <a:rPr lang="en-US" sz="8000" dirty="0" err="1"/>
              <a:t>obreros</a:t>
            </a:r>
            <a:r>
              <a:rPr lang="en-US" sz="8000" dirty="0"/>
              <a:t> a los </a:t>
            </a:r>
            <a:r>
              <a:rPr lang="en-US" sz="8000" u="sng" dirty="0">
                <a:solidFill>
                  <a:srgbClr val="FF0000"/>
                </a:solidFill>
              </a:rPr>
              <a:t>ALU</a:t>
            </a:r>
            <a:r>
              <a:rPr lang="en-US" sz="8000" dirty="0"/>
              <a:t> y a los </a:t>
            </a:r>
            <a:r>
              <a:rPr lang="en-US" sz="8000" u="sng" dirty="0">
                <a:solidFill>
                  <a:srgbClr val="FF0000"/>
                </a:solidFill>
              </a:rPr>
              <a:t>GIAY</a:t>
            </a:r>
            <a:r>
              <a:rPr lang="en-US" sz="8000" dirty="0"/>
              <a:t> para que les </a:t>
            </a:r>
            <a:r>
              <a:rPr lang="en-US" sz="8000" dirty="0" err="1"/>
              <a:t>prediquen</a:t>
            </a:r>
            <a:r>
              <a:rPr lang="en-US" sz="8000" dirty="0"/>
              <a:t> el </a:t>
            </a:r>
            <a:r>
              <a:rPr lang="en-US" sz="8000" dirty="0" err="1"/>
              <a:t>arrepentimiento</a:t>
            </a:r>
            <a:r>
              <a:rPr lang="en-US" sz="8000" dirty="0"/>
              <a:t> y </a:t>
            </a:r>
            <a:r>
              <a:rPr lang="en-US" sz="8000" dirty="0" err="1"/>
              <a:t>perdón</a:t>
            </a:r>
            <a:r>
              <a:rPr lang="en-US" sz="8000" dirty="0"/>
              <a:t> de </a:t>
            </a:r>
            <a:r>
              <a:rPr lang="en-US" sz="8000" dirty="0" err="1"/>
              <a:t>pecados</a:t>
            </a:r>
            <a:r>
              <a:rPr lang="en-US" sz="8000" dirty="0"/>
              <a:t> </a:t>
            </a:r>
            <a:r>
              <a:rPr lang="en-US" sz="8000" dirty="0" err="1"/>
              <a:t>en</a:t>
            </a:r>
            <a:r>
              <a:rPr lang="en-US" sz="8000" dirty="0"/>
              <a:t> el </a:t>
            </a:r>
            <a:r>
              <a:rPr lang="en-US" sz="8000" dirty="0" err="1"/>
              <a:t>nombre</a:t>
            </a:r>
            <a:r>
              <a:rPr lang="en-US" sz="8000" dirty="0"/>
              <a:t> de Jesús. </a:t>
            </a:r>
            <a:r>
              <a:rPr lang="en-US" sz="8000" dirty="0" err="1"/>
              <a:t>Envía</a:t>
            </a:r>
            <a:r>
              <a:rPr lang="en-US" sz="8000" dirty="0"/>
              <a:t> </a:t>
            </a:r>
            <a:r>
              <a:rPr lang="en-US" sz="8000" dirty="0" err="1"/>
              <a:t>aun</a:t>
            </a:r>
            <a:r>
              <a:rPr lang="en-US" sz="8000" dirty="0"/>
              <a:t> </a:t>
            </a:r>
            <a:r>
              <a:rPr lang="en-US" sz="8000" dirty="0" err="1"/>
              <a:t>creyentes</a:t>
            </a:r>
            <a:r>
              <a:rPr lang="en-US" sz="8000" dirty="0"/>
              <a:t> chinos o de </a:t>
            </a:r>
            <a:r>
              <a:rPr lang="en-US" sz="8000" dirty="0" err="1"/>
              <a:t>otras</a:t>
            </a:r>
            <a:r>
              <a:rPr lang="en-US" sz="8000" dirty="0"/>
              <a:t> </a:t>
            </a:r>
            <a:r>
              <a:rPr lang="en-US" sz="8000" dirty="0" err="1"/>
              <a:t>naciones</a:t>
            </a:r>
            <a:r>
              <a:rPr lang="en-US" sz="8000" dirty="0"/>
              <a:t> a </a:t>
            </a:r>
            <a:r>
              <a:rPr lang="en-US" sz="8000" dirty="0" err="1"/>
              <a:t>trabajar</a:t>
            </a:r>
            <a:r>
              <a:rPr lang="en-US" sz="8000" dirty="0"/>
              <a:t> </a:t>
            </a:r>
            <a:r>
              <a:rPr lang="en-US" sz="8000" dirty="0" err="1"/>
              <a:t>en</a:t>
            </a:r>
            <a:r>
              <a:rPr lang="en-US" sz="8000" dirty="0"/>
              <a:t> la </a:t>
            </a:r>
            <a:r>
              <a:rPr lang="en-US" sz="8000" dirty="0" err="1"/>
              <a:t>región</a:t>
            </a:r>
            <a:r>
              <a:rPr lang="en-US" sz="8000" dirty="0"/>
              <a:t> para que les </a:t>
            </a:r>
            <a:r>
              <a:rPr lang="en-US" sz="8000" dirty="0" err="1"/>
              <a:t>compartan</a:t>
            </a:r>
            <a:r>
              <a:rPr lang="en-US" sz="8000" dirty="0"/>
              <a:t> </a:t>
            </a:r>
            <a:r>
              <a:rPr lang="en-US" sz="8000" dirty="0" err="1"/>
              <a:t>tu</a:t>
            </a:r>
            <a:r>
              <a:rPr lang="en-US" sz="8000" dirty="0"/>
              <a:t> </a:t>
            </a:r>
            <a:r>
              <a:rPr lang="en-US" sz="8000" dirty="0" err="1"/>
              <a:t>salvación</a:t>
            </a:r>
            <a:r>
              <a:rPr lang="en-US" sz="8000" dirty="0"/>
              <a:t>. (Lucas 24:47) </a:t>
            </a:r>
            <a:r>
              <a:rPr lang="en-US" sz="8000" dirty="0" err="1"/>
              <a:t>Abre</a:t>
            </a:r>
            <a:r>
              <a:rPr lang="en-US" sz="8000" dirty="0"/>
              <a:t> </a:t>
            </a:r>
            <a:r>
              <a:rPr lang="en-US" sz="8000" dirty="0" err="1"/>
              <a:t>puertas</a:t>
            </a:r>
            <a:r>
              <a:rPr lang="en-US" sz="8000" dirty="0"/>
              <a:t> y </a:t>
            </a:r>
            <a:r>
              <a:rPr lang="en-US" sz="8000" dirty="0" err="1"/>
              <a:t>permite</a:t>
            </a:r>
            <a:r>
              <a:rPr lang="en-US" sz="8000" dirty="0"/>
              <a:t> que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tu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palabra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corra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y sea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glorificada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así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como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lo ha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sido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entre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nosotros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Proteje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a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tus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obreros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 de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toda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artimaña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del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enemigo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y dales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tu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victoria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. (2 </a:t>
            </a:r>
            <a:r>
              <a:rPr lang="en-US" sz="8000" dirty="0" err="1">
                <a:solidFill>
                  <a:srgbClr val="000000"/>
                </a:solidFill>
                <a:latin typeface="+mj-lt"/>
              </a:rPr>
              <a:t>Tesa</a:t>
            </a:r>
            <a:r>
              <a:rPr lang="en-US" sz="8000" dirty="0">
                <a:solidFill>
                  <a:srgbClr val="000000"/>
                </a:solidFill>
                <a:latin typeface="+mj-lt"/>
              </a:rPr>
              <a:t> 3:1)</a:t>
            </a:r>
            <a:endParaRPr lang="en-US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2537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4BDC64-060E-1B42-9655-3266F2EC2486}"/>
              </a:ext>
            </a:extLst>
          </p:cNvPr>
          <p:cNvSpPr txBox="1"/>
          <p:nvPr/>
        </p:nvSpPr>
        <p:spPr>
          <a:xfrm>
            <a:off x="978196" y="920844"/>
            <a:ext cx="10760148" cy="4534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i="0" u="none" strike="noStrike" baseline="3000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en-US" sz="4000" b="1" baseline="30000" dirty="0"/>
              <a:t> “13 </a:t>
            </a:r>
            <a:r>
              <a:rPr lang="en-US" sz="4000" dirty="0"/>
              <a:t>Y </a:t>
            </a:r>
            <a:r>
              <a:rPr lang="en-US" sz="4000" dirty="0" err="1"/>
              <a:t>todo</a:t>
            </a:r>
            <a:r>
              <a:rPr lang="en-US" sz="4000" dirty="0"/>
              <a:t> lo que </a:t>
            </a:r>
            <a:r>
              <a:rPr lang="en-US" sz="4000" dirty="0" err="1"/>
              <a:t>pidiereis</a:t>
            </a:r>
            <a:r>
              <a:rPr lang="en-US" sz="4000" dirty="0"/>
              <a:t> al Padre </a:t>
            </a:r>
            <a:r>
              <a:rPr lang="en-US" sz="4000" dirty="0" err="1"/>
              <a:t>en</a:t>
            </a:r>
            <a:r>
              <a:rPr lang="en-US" sz="4000" dirty="0"/>
              <a:t> mi </a:t>
            </a:r>
            <a:r>
              <a:rPr lang="en-US" sz="4000" dirty="0" err="1"/>
              <a:t>nombre</a:t>
            </a:r>
            <a:r>
              <a:rPr lang="en-US" sz="4000" dirty="0"/>
              <a:t>, lo </a:t>
            </a:r>
            <a:r>
              <a:rPr lang="en-US" sz="4000" dirty="0" err="1"/>
              <a:t>haré</a:t>
            </a:r>
            <a:r>
              <a:rPr lang="en-US" sz="4000" dirty="0"/>
              <a:t>, para que el Padre sea </a:t>
            </a:r>
            <a:r>
              <a:rPr lang="en-US" sz="4000" dirty="0" err="1"/>
              <a:t>glorificado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el </a:t>
            </a:r>
            <a:r>
              <a:rPr lang="en-US" sz="4000" dirty="0" err="1"/>
              <a:t>Hijo</a:t>
            </a:r>
            <a:r>
              <a:rPr lang="en-US" sz="4000" dirty="0"/>
              <a:t>. </a:t>
            </a:r>
            <a:r>
              <a:rPr lang="en-US" sz="4000" b="1" baseline="30000" dirty="0"/>
              <a:t>14 </a:t>
            </a:r>
            <a:r>
              <a:rPr lang="en-US" sz="4000" dirty="0"/>
              <a:t>Si algo </a:t>
            </a:r>
            <a:r>
              <a:rPr lang="en-US" sz="4000" dirty="0" err="1"/>
              <a:t>pidiereis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mi </a:t>
            </a:r>
            <a:r>
              <a:rPr lang="en-US" sz="4000" dirty="0" err="1"/>
              <a:t>nombre</a:t>
            </a:r>
            <a:r>
              <a:rPr lang="en-US" sz="4000" dirty="0"/>
              <a:t>, </a:t>
            </a:r>
            <a:r>
              <a:rPr lang="en-US" sz="4000" dirty="0" err="1"/>
              <a:t>yo</a:t>
            </a:r>
            <a:r>
              <a:rPr lang="en-US" sz="4000" dirty="0"/>
              <a:t> lo </a:t>
            </a:r>
            <a:r>
              <a:rPr lang="en-US" sz="4000" dirty="0" err="1"/>
              <a:t>haré</a:t>
            </a:r>
            <a:r>
              <a:rPr lang="en-US" sz="4000" dirty="0"/>
              <a:t>.” </a:t>
            </a:r>
          </a:p>
          <a:p>
            <a:pPr algn="r">
              <a:lnSpc>
                <a:spcPct val="150000"/>
              </a:lnSpc>
            </a:pPr>
            <a:r>
              <a:rPr lang="en-US" sz="2800" dirty="0"/>
              <a:t>Juan 14:13-14</a:t>
            </a:r>
            <a:endParaRPr lang="en-US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3118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1B9F6-4F73-8A4C-BEE0-60CE3F083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552"/>
          <a:stretch/>
        </p:blipFill>
        <p:spPr>
          <a:xfrm>
            <a:off x="0" y="415636"/>
            <a:ext cx="12232568" cy="6442364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3D3117ED-915C-EF48-9482-9A5CFF00D74C}"/>
              </a:ext>
            </a:extLst>
          </p:cNvPr>
          <p:cNvSpPr/>
          <p:nvPr/>
        </p:nvSpPr>
        <p:spPr>
          <a:xfrm>
            <a:off x="8839200" y="2286000"/>
            <a:ext cx="96982" cy="1343891"/>
          </a:xfrm>
          <a:prstGeom prst="downArrow">
            <a:avLst/>
          </a:prstGeom>
          <a:solidFill>
            <a:schemeClr val="bg1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55F24-1077-9A4A-AFFE-B3AD8D37AB00}"/>
              </a:ext>
            </a:extLst>
          </p:cNvPr>
          <p:cNvSpPr txBox="1"/>
          <p:nvPr/>
        </p:nvSpPr>
        <p:spPr>
          <a:xfrm>
            <a:off x="8991602" y="2133610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ECD417-5795-4F42-AB4A-39C02CA3A300}"/>
              </a:ext>
            </a:extLst>
          </p:cNvPr>
          <p:cNvSpPr txBox="1"/>
          <p:nvPr/>
        </p:nvSpPr>
        <p:spPr>
          <a:xfrm>
            <a:off x="3532910" y="6442364"/>
            <a:ext cx="228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Joshua Project</a:t>
            </a:r>
          </a:p>
        </p:txBody>
      </p:sp>
    </p:spTree>
    <p:extLst>
      <p:ext uri="{BB962C8B-B14F-4D97-AF65-F5344CB8AC3E}">
        <p14:creationId xmlns:p14="http://schemas.microsoft.com/office/powerpoint/2010/main" val="3227375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ttribution">
            <a:hlinkClick r:id="rId3"/>
            <a:extLst>
              <a:ext uri="{FF2B5EF4-FFF2-40B4-BE49-F238E27FC236}">
                <a16:creationId xmlns:a16="http://schemas.microsoft.com/office/drawing/2014/main" id="{80C66852-0492-A546-A22D-DC869DBF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19" y="-6750019"/>
            <a:ext cx="142843" cy="1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Noncommercial">
            <a:hlinkClick r:id="rId3" tooltip="Attribution-NonCommercial-NoDerivs License"/>
            <a:extLst>
              <a:ext uri="{FF2B5EF4-FFF2-40B4-BE49-F238E27FC236}">
                <a16:creationId xmlns:a16="http://schemas.microsoft.com/office/drawing/2014/main" id="{99247803-8575-8440-8E14-70C3A80F8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1" y="-6750019"/>
            <a:ext cx="142843" cy="1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Derivative Works">
            <a:hlinkClick r:id="rId6"/>
            <a:extLst>
              <a:ext uri="{FF2B5EF4-FFF2-40B4-BE49-F238E27FC236}">
                <a16:creationId xmlns:a16="http://schemas.microsoft.com/office/drawing/2014/main" id="{8E683DF8-82E3-2E46-9A04-D785B8C18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44" y="-6750019"/>
            <a:ext cx="142843" cy="14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extLst>
              <a:ext uri="{FF2B5EF4-FFF2-40B4-BE49-F238E27FC236}">
                <a16:creationId xmlns:a16="http://schemas.microsoft.com/office/drawing/2014/main" id="{7D40B936-6705-BF42-87CD-66CF8AAB9B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58813" y="4632375"/>
            <a:ext cx="228549" cy="22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D76C54-817D-D444-86B0-BEA0AFA5E38E}"/>
              </a:ext>
            </a:extLst>
          </p:cNvPr>
          <p:cNvSpPr/>
          <p:nvPr/>
        </p:nvSpPr>
        <p:spPr>
          <a:xfrm>
            <a:off x="1942576" y="7054338"/>
            <a:ext cx="909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551A8B"/>
                </a:solidFill>
                <a:latin typeface="open sans"/>
              </a:rPr>
              <a:t>Foto</a:t>
            </a:r>
            <a:r>
              <a:rPr lang="en-US" sz="1200" dirty="0">
                <a:solidFill>
                  <a:srgbClr val="551A8B"/>
                </a:solidFill>
                <a:latin typeface="open sans"/>
              </a:rPr>
              <a:t>: IMB</a:t>
            </a:r>
            <a:r>
              <a:rPr lang="en-US" sz="1200" dirty="0">
                <a:solidFill>
                  <a:srgbClr val="000000"/>
                </a:solidFill>
                <a:latin typeface="open sans"/>
              </a:rPr>
              <a:t> </a:t>
            </a: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3F7FAB-3765-1546-AEC9-A540881DDBB8}"/>
              </a:ext>
            </a:extLst>
          </p:cNvPr>
          <p:cNvSpPr txBox="1"/>
          <p:nvPr/>
        </p:nvSpPr>
        <p:spPr>
          <a:xfrm>
            <a:off x="335850" y="392303"/>
            <a:ext cx="37588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Solo el </a:t>
            </a:r>
            <a:r>
              <a:rPr lang="en-US" sz="3200" dirty="0">
                <a:solidFill>
                  <a:srgbClr val="FF0000"/>
                </a:solidFill>
              </a:rPr>
              <a:t>2.54%</a:t>
            </a:r>
            <a:r>
              <a:rPr lang="en-US" sz="3200" dirty="0"/>
              <a:t> es </a:t>
            </a:r>
            <a:r>
              <a:rPr lang="en-US" sz="3200" dirty="0" err="1"/>
              <a:t>Evangélico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76% </a:t>
            </a:r>
            <a:r>
              <a:rPr lang="en-US" sz="3200" dirty="0"/>
              <a:t>de los </a:t>
            </a:r>
            <a:r>
              <a:rPr lang="en-US" sz="3200" dirty="0" err="1"/>
              <a:t>grupos</a:t>
            </a:r>
            <a:r>
              <a:rPr lang="en-US" sz="3200" dirty="0"/>
              <a:t> </a:t>
            </a:r>
            <a:r>
              <a:rPr lang="en-US" sz="3200" dirty="0" err="1"/>
              <a:t>étnicos</a:t>
            </a:r>
            <a:r>
              <a:rPr lang="en-US" sz="3200" dirty="0"/>
              <a:t> son no </a:t>
            </a:r>
            <a:r>
              <a:rPr lang="en-US" sz="3200" dirty="0" err="1"/>
              <a:t>alcanzados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Hoy </a:t>
            </a:r>
            <a:r>
              <a:rPr lang="en-US" sz="3200" dirty="0" err="1"/>
              <a:t>oraremos</a:t>
            </a:r>
            <a:r>
              <a:rPr lang="en-US" sz="3200" dirty="0"/>
              <a:t> por los:</a:t>
            </a:r>
          </a:p>
          <a:p>
            <a:pPr algn="ctr"/>
            <a:r>
              <a:rPr lang="en-US" sz="3200" dirty="0"/>
              <a:t>Alu</a:t>
            </a:r>
          </a:p>
          <a:p>
            <a:pPr algn="ctr"/>
            <a:r>
              <a:rPr lang="en-US" sz="3200" dirty="0" err="1"/>
              <a:t>Giay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983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E51524-E77A-314F-AA60-5710DCA8B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487" y="141309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5BC2E7"/>
                </a:solidFill>
              </a:rPr>
              <a:t>Datos</a:t>
            </a:r>
            <a:r>
              <a:rPr lang="en-US" b="1" dirty="0">
                <a:solidFill>
                  <a:srgbClr val="5BC2E7"/>
                </a:solidFill>
              </a:rPr>
              <a:t> </a:t>
            </a:r>
            <a:r>
              <a:rPr lang="en-US" b="1" dirty="0" err="1">
                <a:solidFill>
                  <a:srgbClr val="5BC2E7"/>
                </a:solidFill>
              </a:rPr>
              <a:t>Importantes</a:t>
            </a:r>
            <a:endParaRPr lang="en-US" b="1" dirty="0">
              <a:solidFill>
                <a:srgbClr val="5BC2E7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B14048-1A75-924E-BD27-6B1DD03B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500" y="1727891"/>
            <a:ext cx="5157787" cy="455742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5BC2E7"/>
                </a:solidFill>
              </a:rPr>
              <a:t>Religiones</a:t>
            </a:r>
            <a:r>
              <a:rPr lang="en-US" dirty="0">
                <a:solidFill>
                  <a:srgbClr val="5BC2E7"/>
                </a:solidFill>
              </a:rPr>
              <a:t>: </a:t>
            </a:r>
          </a:p>
          <a:p>
            <a:pPr lvl="1"/>
            <a:r>
              <a:rPr lang="en-US" b="1" dirty="0" err="1"/>
              <a:t>Budismo</a:t>
            </a:r>
            <a:r>
              <a:rPr lang="en-US" b="1" dirty="0"/>
              <a:t>              </a:t>
            </a:r>
          </a:p>
          <a:p>
            <a:pPr lvl="1"/>
            <a:r>
              <a:rPr lang="en-US" b="1" dirty="0" err="1"/>
              <a:t>Creencias</a:t>
            </a:r>
            <a:r>
              <a:rPr lang="en-US" b="1" dirty="0"/>
              <a:t> </a:t>
            </a:r>
            <a:r>
              <a:rPr lang="en-US" b="1" dirty="0" err="1"/>
              <a:t>tradicionales</a:t>
            </a:r>
            <a:endParaRPr lang="en-US" b="1" dirty="0"/>
          </a:p>
          <a:p>
            <a:pPr lvl="2"/>
            <a:r>
              <a:rPr lang="en-US" b="1" dirty="0" err="1"/>
              <a:t>Animismo</a:t>
            </a:r>
            <a:endParaRPr lang="en-US" b="1" dirty="0"/>
          </a:p>
          <a:p>
            <a:pPr lvl="2"/>
            <a:r>
              <a:rPr lang="en-US" b="1" dirty="0" err="1"/>
              <a:t>Adoración</a:t>
            </a:r>
            <a:r>
              <a:rPr lang="en-US" b="1" dirty="0"/>
              <a:t> de </a:t>
            </a:r>
            <a:r>
              <a:rPr lang="en-US" b="1" dirty="0" err="1"/>
              <a:t>ancestros</a:t>
            </a:r>
            <a:endParaRPr lang="en-US" b="1" dirty="0"/>
          </a:p>
          <a:p>
            <a:pPr lvl="2"/>
            <a:r>
              <a:rPr lang="en-US" b="1" dirty="0" err="1"/>
              <a:t>Otros</a:t>
            </a:r>
            <a:endParaRPr lang="en-US" b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F39AA3-F383-E241-9AF0-BB55E3D18781}"/>
              </a:ext>
            </a:extLst>
          </p:cNvPr>
          <p:cNvSpPr txBox="1"/>
          <p:nvPr/>
        </p:nvSpPr>
        <p:spPr>
          <a:xfrm>
            <a:off x="186842" y="6488668"/>
            <a:ext cx="551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Foto</a:t>
            </a:r>
            <a:r>
              <a:rPr lang="en-US" dirty="0"/>
              <a:t>: </a:t>
            </a:r>
            <a:r>
              <a:rPr lang="en-US" i="1" dirty="0"/>
              <a:t>© </a:t>
            </a:r>
            <a:r>
              <a:rPr lang="en-US" i="1" dirty="0" err="1"/>
              <a:t>arhendrix</a:t>
            </a:r>
            <a:r>
              <a:rPr lang="en-US" i="1" dirty="0"/>
              <a:t>/Fotolia. </a:t>
            </a:r>
            <a:r>
              <a:rPr lang="en-US" i="1" dirty="0" err="1"/>
              <a:t>EnciclopediaBritanica</a:t>
            </a:r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F9EA293-413E-9941-8031-9EB041B766BC}"/>
              </a:ext>
            </a:extLst>
          </p:cNvPr>
          <p:cNvSpPr txBox="1">
            <a:spLocks/>
          </p:cNvSpPr>
          <p:nvPr/>
        </p:nvSpPr>
        <p:spPr>
          <a:xfrm>
            <a:off x="7034213" y="1727891"/>
            <a:ext cx="5157787" cy="4557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1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5BC2E7"/>
                </a:solidFill>
              </a:rPr>
              <a:t>Gobierno</a:t>
            </a:r>
            <a:endParaRPr lang="en-US" dirty="0">
              <a:solidFill>
                <a:srgbClr val="5BC2E7"/>
              </a:solidFill>
            </a:endParaRPr>
          </a:p>
          <a:p>
            <a:pPr lvl="1"/>
            <a:r>
              <a:rPr lang="en-US" b="1" dirty="0" err="1"/>
              <a:t>Comunista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121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2EEB0-E1C7-FB48-8483-22789697D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Oremos</a:t>
            </a:r>
            <a:r>
              <a:rPr lang="en-US" sz="2800" dirty="0"/>
              <a:t> por el </a:t>
            </a:r>
            <a:r>
              <a:rPr lang="en-US" sz="2800" dirty="0" err="1">
                <a:solidFill>
                  <a:srgbClr val="5BC2E7"/>
                </a:solidFill>
              </a:rPr>
              <a:t>Gobierno</a:t>
            </a:r>
            <a:r>
              <a:rPr lang="en-US" sz="2800" dirty="0">
                <a:solidFill>
                  <a:srgbClr val="5BC2E7"/>
                </a:solidFill>
              </a:rPr>
              <a:t> </a:t>
            </a:r>
            <a:r>
              <a:rPr lang="en-US" sz="2800" dirty="0" err="1">
                <a:solidFill>
                  <a:srgbClr val="5BC2E7"/>
                </a:solidFill>
              </a:rPr>
              <a:t>Comunista</a:t>
            </a:r>
            <a:r>
              <a:rPr lang="en-US" sz="2800" dirty="0">
                <a:solidFill>
                  <a:srgbClr val="5BC2E7"/>
                </a:solidFill>
              </a:rPr>
              <a:t> </a:t>
            </a:r>
            <a:r>
              <a:rPr lang="en-US" sz="2800" dirty="0" err="1"/>
              <a:t>en</a:t>
            </a:r>
            <a:r>
              <a:rPr lang="en-US" sz="2800" dirty="0"/>
              <a:t> Laos (. 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A03EA-7714-0B40-BB7F-43D5C19F1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825625"/>
            <a:ext cx="11325726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dirty="0"/>
              <a:t>Padre Santo, </a:t>
            </a:r>
            <a:r>
              <a:rPr lang="en-US" dirty="0" err="1"/>
              <a:t>elevamos</a:t>
            </a:r>
            <a:r>
              <a:rPr lang="en-US" dirty="0"/>
              <a:t> </a:t>
            </a:r>
            <a:r>
              <a:rPr lang="en-US" dirty="0" err="1"/>
              <a:t>nuestras</a:t>
            </a:r>
            <a:r>
              <a:rPr lang="en-US" dirty="0"/>
              <a:t> </a:t>
            </a:r>
            <a:r>
              <a:rPr lang="en-US" dirty="0" err="1"/>
              <a:t>oraciones</a:t>
            </a:r>
            <a:r>
              <a:rPr lang="en-US" dirty="0"/>
              <a:t> y </a:t>
            </a:r>
            <a:r>
              <a:rPr lang="en-US" dirty="0" err="1"/>
              <a:t>nuestras</a:t>
            </a:r>
            <a:r>
              <a:rPr lang="en-US" dirty="0"/>
              <a:t> </a:t>
            </a:r>
            <a:r>
              <a:rPr lang="en-US" dirty="0" err="1"/>
              <a:t>peticiones</a:t>
            </a:r>
            <a:r>
              <a:rPr lang="en-US" dirty="0"/>
              <a:t> ante </a:t>
            </a:r>
            <a:r>
              <a:rPr lang="en-US" dirty="0" err="1"/>
              <a:t>ti</a:t>
            </a:r>
            <a:r>
              <a:rPr lang="en-US" dirty="0"/>
              <a:t> con </a:t>
            </a:r>
            <a:r>
              <a:rPr lang="en-US" dirty="0" err="1"/>
              <a:t>acción</a:t>
            </a:r>
            <a:r>
              <a:rPr lang="en-US" dirty="0"/>
              <a:t> de gracias por </a:t>
            </a:r>
            <a:r>
              <a:rPr lang="en-US" dirty="0" err="1"/>
              <a:t>todos</a:t>
            </a:r>
            <a:r>
              <a:rPr lang="en-US" dirty="0"/>
              <a:t> los hombre de Laos; </a:t>
            </a:r>
            <a:r>
              <a:rPr lang="en-US" baseline="30000" dirty="0"/>
              <a:t> </a:t>
            </a:r>
            <a:r>
              <a:rPr lang="en-US" dirty="0"/>
              <a:t>por los que </a:t>
            </a:r>
            <a:r>
              <a:rPr lang="en-US" dirty="0" err="1"/>
              <a:t>gobiernan</a:t>
            </a:r>
            <a:r>
              <a:rPr lang="en-US" dirty="0"/>
              <a:t> el </a:t>
            </a:r>
            <a:r>
              <a:rPr lang="en-US" dirty="0" err="1"/>
              <a:t>país</a:t>
            </a:r>
            <a:r>
              <a:rPr lang="en-US" dirty="0"/>
              <a:t> y por </a:t>
            </a:r>
            <a:r>
              <a:rPr lang="en-US" dirty="0" err="1"/>
              <a:t>todos</a:t>
            </a:r>
            <a:r>
              <a:rPr lang="en-US" dirty="0"/>
              <a:t> los que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eminencia</a:t>
            </a:r>
            <a:r>
              <a:rPr lang="en-US" dirty="0"/>
              <a:t>, para que </a:t>
            </a:r>
            <a:r>
              <a:rPr lang="en-US" dirty="0" err="1"/>
              <a:t>ellos</a:t>
            </a:r>
            <a:r>
              <a:rPr lang="en-US" dirty="0"/>
              <a:t> </a:t>
            </a:r>
            <a:r>
              <a:rPr lang="en-US" dirty="0" err="1"/>
              <a:t>puedan</a:t>
            </a:r>
            <a:r>
              <a:rPr lang="en-US" dirty="0"/>
              <a:t> </a:t>
            </a:r>
            <a:r>
              <a:rPr lang="en-US" dirty="0" err="1"/>
              <a:t>vivir</a:t>
            </a:r>
            <a:r>
              <a:rPr lang="en-US" dirty="0"/>
              <a:t> </a:t>
            </a:r>
            <a:r>
              <a:rPr lang="en-US" dirty="0" err="1"/>
              <a:t>quieta</a:t>
            </a:r>
            <a:r>
              <a:rPr lang="en-US" dirty="0"/>
              <a:t> y </a:t>
            </a:r>
            <a:r>
              <a:rPr lang="en-US" dirty="0" err="1"/>
              <a:t>reposadamente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</a:t>
            </a:r>
            <a:r>
              <a:rPr lang="en-US" dirty="0" err="1"/>
              <a:t>piedad</a:t>
            </a:r>
            <a:r>
              <a:rPr lang="en-US" dirty="0"/>
              <a:t> y </a:t>
            </a:r>
            <a:r>
              <a:rPr lang="en-US" dirty="0" err="1"/>
              <a:t>honestidad</a:t>
            </a:r>
            <a:r>
              <a:rPr lang="en-US" dirty="0"/>
              <a:t>. Para que la Palabra de Dios </a:t>
            </a:r>
            <a:r>
              <a:rPr lang="en-US" dirty="0" err="1"/>
              <a:t>pueda</a:t>
            </a:r>
            <a:r>
              <a:rPr lang="en-US" dirty="0"/>
              <a:t> ser </a:t>
            </a:r>
            <a:r>
              <a:rPr lang="en-US" dirty="0" err="1"/>
              <a:t>proclamada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país</a:t>
            </a:r>
            <a:r>
              <a:rPr lang="en-US" dirty="0"/>
              <a:t> con </a:t>
            </a:r>
            <a:r>
              <a:rPr lang="en-US" dirty="0" err="1"/>
              <a:t>libertad</a:t>
            </a:r>
            <a:r>
              <a:rPr lang="en-US" dirty="0"/>
              <a:t>, para que los </a:t>
            </a:r>
            <a:r>
              <a:rPr lang="en-US" dirty="0" err="1"/>
              <a:t>gobernantes</a:t>
            </a:r>
            <a:r>
              <a:rPr lang="en-US" dirty="0"/>
              <a:t> </a:t>
            </a:r>
            <a:r>
              <a:rPr lang="en-US" dirty="0" err="1"/>
              <a:t>permitan</a:t>
            </a:r>
            <a:r>
              <a:rPr lang="en-US" dirty="0"/>
              <a:t> la entrada de </a:t>
            </a:r>
            <a:r>
              <a:rPr lang="en-US" dirty="0" err="1"/>
              <a:t>creyentes</a:t>
            </a:r>
            <a:r>
              <a:rPr lang="en-US" dirty="0"/>
              <a:t> al </a:t>
            </a:r>
            <a:r>
              <a:rPr lang="en-US" dirty="0" err="1"/>
              <a:t>país</a:t>
            </a:r>
            <a:r>
              <a:rPr lang="en-US" dirty="0"/>
              <a:t> sin ser </a:t>
            </a:r>
            <a:r>
              <a:rPr lang="en-US" dirty="0" err="1"/>
              <a:t>perseguidos</a:t>
            </a:r>
            <a:r>
              <a:rPr lang="en-US" dirty="0"/>
              <a:t> o </a:t>
            </a:r>
            <a:r>
              <a:rPr lang="en-US" dirty="0" err="1"/>
              <a:t>vigilados</a:t>
            </a:r>
            <a:r>
              <a:rPr lang="en-US" dirty="0"/>
              <a:t> por sus </a:t>
            </a:r>
            <a:r>
              <a:rPr lang="en-US" dirty="0" err="1"/>
              <a:t>actividades</a:t>
            </a:r>
            <a:r>
              <a:rPr lang="en-US" dirty="0"/>
              <a:t>. Para que los </a:t>
            </a:r>
            <a:r>
              <a:rPr lang="en-US" dirty="0" err="1"/>
              <a:t>ciudadanos</a:t>
            </a:r>
            <a:r>
              <a:rPr lang="en-US" dirty="0"/>
              <a:t> de Laos </a:t>
            </a:r>
            <a:r>
              <a:rPr lang="en-US" dirty="0" err="1"/>
              <a:t>puedan</a:t>
            </a:r>
            <a:r>
              <a:rPr lang="en-US" dirty="0"/>
              <a:t> </a:t>
            </a:r>
            <a:r>
              <a:rPr lang="en-US" dirty="0" err="1"/>
              <a:t>congregarse</a:t>
            </a:r>
            <a:r>
              <a:rPr lang="en-US" dirty="0"/>
              <a:t> para </a:t>
            </a:r>
            <a:r>
              <a:rPr lang="en-US" dirty="0" err="1"/>
              <a:t>adorar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santo </a:t>
            </a:r>
            <a:r>
              <a:rPr lang="en-US" dirty="0" err="1"/>
              <a:t>nombre</a:t>
            </a:r>
            <a:r>
              <a:rPr lang="en-US" dirty="0"/>
              <a:t> sin </a:t>
            </a:r>
            <a:r>
              <a:rPr lang="en-US" dirty="0" err="1"/>
              <a:t>miedo</a:t>
            </a:r>
            <a:r>
              <a:rPr lang="en-US" dirty="0"/>
              <a:t> a ser </a:t>
            </a:r>
            <a:r>
              <a:rPr lang="en-US" dirty="0" err="1"/>
              <a:t>puestos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prisión</a:t>
            </a:r>
            <a:r>
              <a:rPr lang="en-US" dirty="0"/>
              <a:t>.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nombre</a:t>
            </a:r>
            <a:r>
              <a:rPr lang="en-US" dirty="0"/>
              <a:t> </a:t>
            </a:r>
            <a:r>
              <a:rPr lang="en-US" dirty="0" err="1"/>
              <a:t>poderoso</a:t>
            </a:r>
            <a:r>
              <a:rPr lang="en-US" dirty="0"/>
              <a:t> de Jesús. </a:t>
            </a:r>
            <a:r>
              <a:rPr lang="en-US" dirty="0" err="1"/>
              <a:t>Amén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 </a:t>
            </a:r>
            <a:r>
              <a:rPr lang="en-US" dirty="0" err="1"/>
              <a:t>Timoteo</a:t>
            </a:r>
            <a:r>
              <a:rPr lang="en-US" dirty="0"/>
              <a:t> 2:1-2</a:t>
            </a:r>
          </a:p>
        </p:txBody>
      </p:sp>
    </p:spTree>
    <p:extLst>
      <p:ext uri="{BB962C8B-B14F-4D97-AF65-F5344CB8AC3E}">
        <p14:creationId xmlns:p14="http://schemas.microsoft.com/office/powerpoint/2010/main" val="695993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2EEB0-E1C7-FB48-8483-22789697D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Oremos</a:t>
            </a:r>
            <a:r>
              <a:rPr lang="en-US" sz="2800" dirty="0"/>
              <a:t> por </a:t>
            </a:r>
            <a:r>
              <a:rPr lang="en-US" sz="2800" dirty="0" err="1">
                <a:solidFill>
                  <a:srgbClr val="5BC2E7"/>
                </a:solidFill>
              </a:rPr>
              <a:t>protección</a:t>
            </a:r>
            <a:r>
              <a:rPr lang="en-US" sz="2800" dirty="0"/>
              <a:t> (. 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A03EA-7714-0B40-BB7F-43D5C19F1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825625"/>
            <a:ext cx="11325726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dirty="0"/>
              <a:t>Padre Santo, </a:t>
            </a:r>
            <a:r>
              <a:rPr lang="en-US" dirty="0" err="1"/>
              <a:t>oramos</a:t>
            </a:r>
            <a:r>
              <a:rPr lang="en-US" dirty="0"/>
              <a:t> </a:t>
            </a:r>
            <a:r>
              <a:rPr lang="en-US" dirty="0" err="1"/>
              <a:t>también</a:t>
            </a:r>
            <a:r>
              <a:rPr lang="en-US" dirty="0"/>
              <a:t> por la </a:t>
            </a:r>
            <a:r>
              <a:rPr lang="en-US" dirty="0" err="1"/>
              <a:t>protección</a:t>
            </a:r>
            <a:r>
              <a:rPr lang="en-US" dirty="0"/>
              <a:t> del pueblo de Laos </a:t>
            </a:r>
            <a:r>
              <a:rPr lang="en-US" dirty="0" err="1"/>
              <a:t>quienes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peligro</a:t>
            </a:r>
            <a:r>
              <a:rPr lang="en-US" dirty="0"/>
              <a:t> de </a:t>
            </a:r>
            <a:r>
              <a:rPr lang="en-US" dirty="0" err="1"/>
              <a:t>muerte</a:t>
            </a:r>
            <a:r>
              <a:rPr lang="en-US" dirty="0"/>
              <a:t>, no solo spiritual, </a:t>
            </a:r>
            <a:r>
              <a:rPr lang="en-US" dirty="0" err="1"/>
              <a:t>sino</a:t>
            </a:r>
            <a:r>
              <a:rPr lang="en-US" dirty="0"/>
              <a:t> </a:t>
            </a:r>
            <a:r>
              <a:rPr lang="en-US" dirty="0" err="1"/>
              <a:t>física</a:t>
            </a:r>
            <a:r>
              <a:rPr lang="en-US" dirty="0"/>
              <a:t>. </a:t>
            </a:r>
            <a:r>
              <a:rPr lang="en-US" dirty="0" err="1"/>
              <a:t>Permite</a:t>
            </a:r>
            <a:r>
              <a:rPr lang="en-US" dirty="0"/>
              <a:t> que los </a:t>
            </a:r>
            <a:r>
              <a:rPr lang="en-US" dirty="0" err="1"/>
              <a:t>campos</a:t>
            </a:r>
            <a:r>
              <a:rPr lang="en-US" dirty="0"/>
              <a:t> </a:t>
            </a:r>
            <a:r>
              <a:rPr lang="en-US" dirty="0" err="1"/>
              <a:t>puedan</a:t>
            </a:r>
            <a:r>
              <a:rPr lang="en-US" dirty="0"/>
              <a:t> ser </a:t>
            </a:r>
            <a:r>
              <a:rPr lang="en-US" dirty="0" err="1"/>
              <a:t>limpiados</a:t>
            </a:r>
            <a:r>
              <a:rPr lang="en-US" dirty="0"/>
              <a:t> de </a:t>
            </a:r>
            <a:r>
              <a:rPr lang="en-US" dirty="0" err="1"/>
              <a:t>todos</a:t>
            </a:r>
            <a:r>
              <a:rPr lang="en-US" dirty="0"/>
              <a:t> los </a:t>
            </a:r>
            <a:r>
              <a:rPr lang="en-US" dirty="0" err="1"/>
              <a:t>residuos</a:t>
            </a:r>
            <a:r>
              <a:rPr lang="en-US" dirty="0"/>
              <a:t> de la Guerra. Que las minas </a:t>
            </a:r>
            <a:r>
              <a:rPr lang="en-US" dirty="0" err="1"/>
              <a:t>puedan</a:t>
            </a:r>
            <a:r>
              <a:rPr lang="en-US" dirty="0"/>
              <a:t> ser </a:t>
            </a:r>
            <a:r>
              <a:rPr lang="en-US" dirty="0" err="1"/>
              <a:t>desactivadas</a:t>
            </a:r>
            <a:r>
              <a:rPr lang="en-US" dirty="0"/>
              <a:t> y la </a:t>
            </a:r>
            <a:r>
              <a:rPr lang="en-US" dirty="0" err="1"/>
              <a:t>gente</a:t>
            </a:r>
            <a:r>
              <a:rPr lang="en-US" dirty="0"/>
              <a:t>, </a:t>
            </a:r>
            <a:r>
              <a:rPr lang="en-US" dirty="0" err="1"/>
              <a:t>especialmente</a:t>
            </a:r>
            <a:r>
              <a:rPr lang="en-US" dirty="0"/>
              <a:t> los </a:t>
            </a:r>
            <a:r>
              <a:rPr lang="en-US" dirty="0" err="1"/>
              <a:t>niños</a:t>
            </a:r>
            <a:r>
              <a:rPr lang="en-US" dirty="0"/>
              <a:t> no </a:t>
            </a:r>
            <a:r>
              <a:rPr lang="en-US" dirty="0" err="1"/>
              <a:t>sufran</a:t>
            </a:r>
            <a:r>
              <a:rPr lang="en-US" dirty="0"/>
              <a:t> </a:t>
            </a:r>
            <a:r>
              <a:rPr lang="en-US" dirty="0" err="1"/>
              <a:t>accidentes</a:t>
            </a:r>
            <a:r>
              <a:rPr lang="en-US" dirty="0"/>
              <a:t> que los </a:t>
            </a:r>
            <a:r>
              <a:rPr lang="en-US" dirty="0" err="1"/>
              <a:t>dejen</a:t>
            </a:r>
            <a:r>
              <a:rPr lang="en-US" dirty="0"/>
              <a:t> </a:t>
            </a:r>
            <a:r>
              <a:rPr lang="en-US" dirty="0" err="1"/>
              <a:t>inválidos</a:t>
            </a:r>
            <a:r>
              <a:rPr lang="en-US" dirty="0"/>
              <a:t> o que </a:t>
            </a:r>
            <a:r>
              <a:rPr lang="en-US" dirty="0" err="1"/>
              <a:t>mueran</a:t>
            </a:r>
            <a:r>
              <a:rPr lang="en-US" dirty="0"/>
              <a:t> sin la </a:t>
            </a:r>
            <a:r>
              <a:rPr lang="en-US" dirty="0" err="1"/>
              <a:t>oportunidad</a:t>
            </a:r>
            <a:r>
              <a:rPr lang="en-US" dirty="0"/>
              <a:t> de </a:t>
            </a:r>
            <a:r>
              <a:rPr lang="en-US" dirty="0" err="1"/>
              <a:t>conocerte</a:t>
            </a:r>
            <a:r>
              <a:rPr lang="en-US" dirty="0"/>
              <a:t>.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nombre</a:t>
            </a:r>
            <a:r>
              <a:rPr lang="en-US" dirty="0"/>
              <a:t> de Jesús, </a:t>
            </a:r>
            <a:r>
              <a:rPr lang="en-US" dirty="0" err="1"/>
              <a:t>nombre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nombre</a:t>
            </a:r>
            <a:r>
              <a:rPr lang="en-US" dirty="0"/>
              <a:t>. </a:t>
            </a:r>
            <a:r>
              <a:rPr lang="en-US" dirty="0" err="1"/>
              <a:t>Amén</a:t>
            </a:r>
            <a:r>
              <a:rPr lang="en-US" dirty="0"/>
              <a:t>.</a:t>
            </a:r>
          </a:p>
          <a:p>
            <a:pPr marL="0" indent="0" algn="r">
              <a:lnSpc>
                <a:spcPct val="160000"/>
              </a:lnSpc>
              <a:buNone/>
            </a:pPr>
            <a:r>
              <a:rPr lang="en-US" dirty="0"/>
              <a:t>Prov 24:11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097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D2E56C-2E3B-4442-9099-B9A955B3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Los ALU de Laos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719BAC-6032-B047-9D65-C84B81F15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814" y="1510145"/>
            <a:ext cx="9557084" cy="46668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Se </a:t>
            </a:r>
            <a:r>
              <a:rPr lang="en-US" dirty="0" err="1"/>
              <a:t>conoce</a:t>
            </a:r>
            <a:r>
              <a:rPr lang="en-US" dirty="0"/>
              <a:t> </a:t>
            </a:r>
            <a:r>
              <a:rPr lang="en-US" dirty="0" err="1"/>
              <a:t>muy</a:t>
            </a:r>
            <a:r>
              <a:rPr lang="en-US" dirty="0"/>
              <a:t> poco de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. </a:t>
            </a:r>
            <a:r>
              <a:rPr lang="en-US" dirty="0" err="1"/>
              <a:t>Aproximadamente</a:t>
            </a:r>
            <a:r>
              <a:rPr lang="en-US" dirty="0"/>
              <a:t> 1,500 personas Alu </a:t>
            </a:r>
            <a:r>
              <a:rPr lang="en-US" dirty="0" err="1"/>
              <a:t>viven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norte</a:t>
            </a:r>
            <a:r>
              <a:rPr lang="en-US" dirty="0"/>
              <a:t> de Laos,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frontera</a:t>
            </a:r>
            <a:r>
              <a:rPr lang="en-US" dirty="0"/>
              <a:t> con China. </a:t>
            </a:r>
            <a:r>
              <a:rPr lang="en-US" dirty="0">
                <a:solidFill>
                  <a:srgbClr val="5BC2E7"/>
                </a:solidFill>
              </a:rPr>
              <a:t>No se </a:t>
            </a:r>
            <a:r>
              <a:rPr lang="en-US" dirty="0" err="1">
                <a:solidFill>
                  <a:srgbClr val="5BC2E7"/>
                </a:solidFill>
              </a:rPr>
              <a:t>conocen</a:t>
            </a:r>
            <a:r>
              <a:rPr lang="en-US" dirty="0">
                <a:solidFill>
                  <a:srgbClr val="5BC2E7"/>
                </a:solidFill>
              </a:rPr>
              <a:t> </a:t>
            </a:r>
            <a:r>
              <a:rPr lang="en-US" dirty="0" err="1">
                <a:solidFill>
                  <a:srgbClr val="5BC2E7"/>
                </a:solidFill>
              </a:rPr>
              <a:t>cristianos</a:t>
            </a:r>
            <a:r>
              <a:rPr lang="en-US" dirty="0">
                <a:solidFill>
                  <a:srgbClr val="5BC2E7"/>
                </a:solidFill>
              </a:rPr>
              <a:t> entre los Alu. </a:t>
            </a:r>
            <a:r>
              <a:rPr lang="en-US" dirty="0">
                <a:solidFill>
                  <a:srgbClr val="FF0000"/>
                </a:solidFill>
              </a:rPr>
              <a:t>Son </a:t>
            </a:r>
            <a:r>
              <a:rPr lang="en-US" dirty="0" err="1">
                <a:solidFill>
                  <a:srgbClr val="FF0000"/>
                </a:solidFill>
              </a:rPr>
              <a:t>considerados</a:t>
            </a:r>
            <a:r>
              <a:rPr lang="en-US" dirty="0">
                <a:solidFill>
                  <a:srgbClr val="FF0000"/>
                </a:solidFill>
              </a:rPr>
              <a:t> no </a:t>
            </a:r>
            <a:r>
              <a:rPr lang="en-US" dirty="0" err="1">
                <a:solidFill>
                  <a:srgbClr val="FF0000"/>
                </a:solidFill>
              </a:rPr>
              <a:t>alcanzados</a:t>
            </a:r>
            <a:r>
              <a:rPr lang="en-US" dirty="0">
                <a:solidFill>
                  <a:srgbClr val="FF0000"/>
                </a:solidFill>
              </a:rPr>
              <a:t> y </a:t>
            </a:r>
            <a:r>
              <a:rPr lang="en-US" dirty="0" err="1">
                <a:solidFill>
                  <a:srgbClr val="FF0000"/>
                </a:solidFill>
              </a:rPr>
              <a:t>olvidados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>
              <a:solidFill>
                <a:srgbClr val="5BC2E7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Ellos</a:t>
            </a:r>
            <a:r>
              <a:rPr lang="en-US" dirty="0"/>
              <a:t> son </a:t>
            </a:r>
            <a:r>
              <a:rPr lang="en-US" dirty="0" err="1"/>
              <a:t>politeistas</a:t>
            </a:r>
            <a:r>
              <a:rPr lang="en-US" dirty="0"/>
              <a:t> y </a:t>
            </a:r>
            <a:r>
              <a:rPr lang="en-US" dirty="0" err="1"/>
              <a:t>ofrecen</a:t>
            </a:r>
            <a:r>
              <a:rPr lang="en-US" dirty="0"/>
              <a:t> </a:t>
            </a:r>
            <a:r>
              <a:rPr lang="en-US" dirty="0" err="1"/>
              <a:t>sacrificios</a:t>
            </a:r>
            <a:r>
              <a:rPr lang="en-US" dirty="0"/>
              <a:t> de </a:t>
            </a:r>
            <a:r>
              <a:rPr lang="en-US" dirty="0" err="1"/>
              <a:t>animales</a:t>
            </a:r>
            <a:r>
              <a:rPr lang="en-US" dirty="0"/>
              <a:t> 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fundador</a:t>
            </a:r>
            <a:r>
              <a:rPr lang="en-US" dirty="0"/>
              <a:t>, Ah-</a:t>
            </a:r>
            <a:r>
              <a:rPr lang="en-US" dirty="0" err="1"/>
              <a:t>luo</a:t>
            </a:r>
            <a:r>
              <a:rPr lang="en-US" dirty="0"/>
              <a:t> de </a:t>
            </a:r>
            <a:r>
              <a:rPr lang="en-US" dirty="0" err="1"/>
              <a:t>quien</a:t>
            </a:r>
            <a:r>
              <a:rPr lang="en-US" dirty="0"/>
              <a:t> toman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nombre</a:t>
            </a:r>
            <a:r>
              <a:rPr lang="en-US" dirty="0"/>
              <a:t> los Alu.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lengua</a:t>
            </a:r>
            <a:r>
              <a:rPr lang="en-US" dirty="0"/>
              <a:t> es </a:t>
            </a:r>
            <a:r>
              <a:rPr lang="en-US" dirty="0" err="1"/>
              <a:t>parte</a:t>
            </a:r>
            <a:r>
              <a:rPr lang="en-US" dirty="0"/>
              <a:t> de las </a:t>
            </a:r>
            <a:r>
              <a:rPr lang="en-US" dirty="0" err="1"/>
              <a:t>lenguas</a:t>
            </a:r>
            <a:r>
              <a:rPr lang="en-US" dirty="0"/>
              <a:t> </a:t>
            </a:r>
            <a:r>
              <a:rPr lang="en-US" dirty="0" err="1"/>
              <a:t>tibetanas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988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512205-842B-AD4A-AEA3-269163DDD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Oremos</a:t>
            </a:r>
            <a:r>
              <a:rPr lang="en-US" dirty="0"/>
              <a:t> por </a:t>
            </a:r>
            <a:r>
              <a:rPr lang="en-US" dirty="0">
                <a:solidFill>
                  <a:srgbClr val="5BC2E7"/>
                </a:solidFill>
              </a:rPr>
              <a:t>misericordia</a:t>
            </a:r>
            <a:r>
              <a:rPr lang="en-US" dirty="0"/>
              <a:t>( Nellie)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2D182-42CD-2A41-9985-83B08B07C7AD}"/>
              </a:ext>
            </a:extLst>
          </p:cNvPr>
          <p:cNvSpPr txBox="1"/>
          <p:nvPr/>
        </p:nvSpPr>
        <p:spPr>
          <a:xfrm>
            <a:off x="838200" y="1690688"/>
            <a:ext cx="11353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Señor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,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nosotros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los </a:t>
            </a:r>
            <a:r>
              <a:rPr lang="en-US" sz="3200" b="0" i="0" u="sng" strike="noStrike" dirty="0">
                <a:solidFill>
                  <a:srgbClr val="FF0000"/>
                </a:solidFill>
                <a:effectLst/>
                <a:latin typeface="Century Gothic" panose="020B0502020202020204" pitchFamily="34" charset="0"/>
              </a:rPr>
              <a:t>ALU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de Laos por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nuestra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rebelión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estamos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como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muertos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; ¡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devuélvenos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la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vida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! </a:t>
            </a:r>
          </a:p>
          <a:p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Esa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vida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que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está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escondida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en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Cristo Jesús. 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Tu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nos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creaste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pero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todavía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n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osotros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no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somos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tu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pueblo;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tu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eres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el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único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que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puede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darnos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alegría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y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en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ti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3200" b="0" i="0" u="none" strike="noStrike" dirty="0" err="1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esperamos</a:t>
            </a:r>
            <a:r>
              <a:rPr lang="en-US" sz="32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endParaRPr lang="en-US" sz="32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Muéstranos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, oh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Jehová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misericordia</a:t>
            </a:r>
          </a:p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Y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danos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salvación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.                                        Salmo 85:6-7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87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MB Brand Refresh 1">
      <a:dk1>
        <a:srgbClr val="525153"/>
      </a:dk1>
      <a:lt1>
        <a:srgbClr val="CED2D6"/>
      </a:lt1>
      <a:dk2>
        <a:srgbClr val="F6F9FF"/>
      </a:dk2>
      <a:lt2>
        <a:srgbClr val="FFC843"/>
      </a:lt2>
      <a:accent1>
        <a:srgbClr val="00A8E1"/>
      </a:accent1>
      <a:accent2>
        <a:srgbClr val="00B09A"/>
      </a:accent2>
      <a:accent3>
        <a:srgbClr val="0075C9"/>
      </a:accent3>
      <a:accent4>
        <a:srgbClr val="808285"/>
      </a:accent4>
      <a:accent5>
        <a:srgbClr val="002F87"/>
      </a:accent5>
      <a:accent6>
        <a:srgbClr val="FFC843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E37F077-038B-4044-B7C4-31ECAE2EBAA6}" vid="{2C93BE21-C9BF-1F44-B74A-F0759298F0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3447ACDFD81D428E5D78472A194578" ma:contentTypeVersion="12" ma:contentTypeDescription="Create a new document." ma:contentTypeScope="" ma:versionID="dc1bbb6619b467a69e3360788184a530">
  <xsd:schema xmlns:xsd="http://www.w3.org/2001/XMLSchema" xmlns:xs="http://www.w3.org/2001/XMLSchema" xmlns:p="http://schemas.microsoft.com/office/2006/metadata/properties" xmlns:ns2="41a15461-2dab-48ae-a859-01d8cd76c764" xmlns:ns3="da8eb9e2-758a-49d9-a8e7-e086cb30520f" targetNamespace="http://schemas.microsoft.com/office/2006/metadata/properties" ma:root="true" ma:fieldsID="f5fe78a444ea714c12167217b333320a" ns2:_="" ns3:_="">
    <xsd:import namespace="41a15461-2dab-48ae-a859-01d8cd76c764"/>
    <xsd:import namespace="da8eb9e2-758a-49d9-a8e7-e086cb3052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a15461-2dab-48ae-a859-01d8cd76c7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8eb9e2-758a-49d9-a8e7-e086cb30520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a8eb9e2-758a-49d9-a8e7-e086cb30520f">
      <UserInfo>
        <DisplayName>McGowan, Julie</DisplayName>
        <AccountId>7</AccountId>
        <AccountType/>
      </UserInfo>
      <UserInfo>
        <DisplayName>Clark, Charles</DisplayName>
        <AccountId>34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932B087-59F7-429E-A906-D3DBFCA51D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F669DE-49CC-4ACC-99A6-EB9D222008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a15461-2dab-48ae-a859-01d8cd76c764"/>
    <ds:schemaRef ds:uri="da8eb9e2-758a-49d9-a8e7-e086cb3052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28134B-3A93-4D4A-B36E-844B281DFDC8}">
  <ds:schemaRefs>
    <ds:schemaRef ds:uri="http://purl.org/dc/terms/"/>
    <ds:schemaRef ds:uri="http://purl.org/dc/dcmitype/"/>
    <ds:schemaRef ds:uri="da8eb9e2-758a-49d9-a8e7-e086cb30520f"/>
    <ds:schemaRef ds:uri="http://schemas.microsoft.com/office/2006/documentManagement/types"/>
    <ds:schemaRef ds:uri="41a15461-2dab-48ae-a859-01d8cd76c764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52951</TotalTime>
  <Words>1800</Words>
  <Application>Microsoft Macintosh PowerPoint</Application>
  <PresentationFormat>Panorámica</PresentationFormat>
  <Paragraphs>109</Paragraphs>
  <Slides>22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open sans</vt:lpstr>
      <vt:lpstr>Calibri</vt:lpstr>
      <vt:lpstr>Arial</vt:lpstr>
      <vt:lpstr>system-ui</vt:lpstr>
      <vt:lpstr>Helvetica</vt:lpstr>
      <vt:lpstr>Century Gothic</vt:lpstr>
      <vt:lpstr>-apple-system</vt:lpstr>
      <vt:lpstr>Office Theme</vt:lpstr>
      <vt:lpstr>Presentación de PowerPoint</vt:lpstr>
      <vt:lpstr>” Le dio también la copia del decreto que había sido dado en Susa para que fuesen destruidos, a fin de que la mostrase a Ester y se lo declarase, y le encargara que fuese ante el rey a suplicarle y a interceder delante de él por su pueblo..” Esther 4:8</vt:lpstr>
      <vt:lpstr>Presentación de PowerPoint</vt:lpstr>
      <vt:lpstr>Presentación de PowerPoint</vt:lpstr>
      <vt:lpstr>Datos Importantes</vt:lpstr>
      <vt:lpstr>Oremos por el Gobierno Comunista en Laos (. )</vt:lpstr>
      <vt:lpstr>Oremos por protección (. )</vt:lpstr>
      <vt:lpstr>Los ALU de Laos</vt:lpstr>
      <vt:lpstr>Oremos por misericordia( Nellie)</vt:lpstr>
      <vt:lpstr>Oremos para que los Alu vean la luz (      )</vt:lpstr>
      <vt:lpstr>Los ALU de Laos</vt:lpstr>
      <vt:lpstr>Oremos pora que conozcan el amor de Dios (  )</vt:lpstr>
      <vt:lpstr>Oremos por perdón de pecados( )</vt:lpstr>
      <vt:lpstr>Los Giay [Zai]de Laos</vt:lpstr>
      <vt:lpstr>Datos Importantes: Giay </vt:lpstr>
      <vt:lpstr>Oremos por la conversion de los GIAY [ZAY] (.     )</vt:lpstr>
      <vt:lpstr>Los Giay [Zai]de Laos</vt:lpstr>
      <vt:lpstr>Oremos por paz ( )</vt:lpstr>
      <vt:lpstr>Presentación de PowerPoint</vt:lpstr>
      <vt:lpstr>Oremos por la traducción de la Biblia ( Doris)</vt:lpstr>
      <vt:lpstr>Oremos por obreros para los ALU y Giay [ZAY]()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Roche Martinez, Wanda</dc:creator>
  <cp:lastModifiedBy>Fanny J. Chavez Mangieri</cp:lastModifiedBy>
  <cp:revision>224</cp:revision>
  <cp:lastPrinted>2022-01-30T20:12:22Z</cp:lastPrinted>
  <dcterms:created xsi:type="dcterms:W3CDTF">2020-11-26T22:33:14Z</dcterms:created>
  <dcterms:modified xsi:type="dcterms:W3CDTF">2022-02-25T06:12:38Z</dcterms:modified>
</cp:coreProperties>
</file>